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D71A0-67B7-4243-8A43-EB3344090684}" type="doc">
      <dgm:prSet loTypeId="urn:microsoft.com/office/officeart/2005/8/layout/cycle3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B2E76F-EE9F-4FED-80BF-5F1F831464BD}">
      <dgm:prSet custT="1"/>
      <dgm:spPr/>
      <dgm:t>
        <a:bodyPr/>
        <a:lstStyle/>
        <a:p>
          <a:pPr rtl="0"/>
          <a:r>
            <a:rPr lang="ru-RU" sz="54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Экзамен</a:t>
          </a:r>
          <a:r>
            <a:rPr lang="ru-RU" sz="5400" b="1" dirty="0" smtClean="0">
              <a:latin typeface="Times New Roman" pitchFamily="18" charset="0"/>
              <a:cs typeface="Times New Roman" pitchFamily="18" charset="0"/>
            </a:rPr>
            <a:t> – это первое испытание на пути  во взрослую жизнь </a:t>
          </a:r>
          <a:endParaRPr lang="ru-RU" sz="5400" b="1" dirty="0">
            <a:latin typeface="Times New Roman" pitchFamily="18" charset="0"/>
            <a:cs typeface="Times New Roman" pitchFamily="18" charset="0"/>
          </a:endParaRPr>
        </a:p>
      </dgm:t>
    </dgm:pt>
    <dgm:pt modelId="{DE679148-0AE7-49FA-B4E0-8F64525257FA}" type="parTrans" cxnId="{856B9D0A-0ECC-4998-B7BC-F96F2E0B28E4}">
      <dgm:prSet/>
      <dgm:spPr/>
      <dgm:t>
        <a:bodyPr/>
        <a:lstStyle/>
        <a:p>
          <a:endParaRPr lang="ru-RU"/>
        </a:p>
      </dgm:t>
    </dgm:pt>
    <dgm:pt modelId="{A8976EFF-B3EE-414F-BBDA-80250BF796F7}" type="sibTrans" cxnId="{856B9D0A-0ECC-4998-B7BC-F96F2E0B28E4}">
      <dgm:prSet/>
      <dgm:spPr/>
      <dgm:t>
        <a:bodyPr/>
        <a:lstStyle/>
        <a:p>
          <a:endParaRPr lang="ru-RU"/>
        </a:p>
      </dgm:t>
    </dgm:pt>
    <dgm:pt modelId="{F28191D0-34CC-4768-847C-B7479212E6B5}" type="pres">
      <dgm:prSet presAssocID="{D28D71A0-67B7-4243-8A43-EB33440906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2B266E-8072-446A-81A8-4FFE9E9A848E}" type="pres">
      <dgm:prSet presAssocID="{D28D71A0-67B7-4243-8A43-EB3344090684}" presName="cycle" presStyleCnt="0"/>
      <dgm:spPr/>
    </dgm:pt>
    <dgm:pt modelId="{FB2EDD8C-AE65-4A6F-8FA2-8C23802D6AF9}" type="pres">
      <dgm:prSet presAssocID="{1FB2E76F-EE9F-4FED-80BF-5F1F831464BD}" presName="nodeFirstNode" presStyleLbl="node1" presStyleIdx="0" presStyleCnt="1" custScaleX="118317" custScaleY="81920" custRadScaleRad="106452" custRadScaleInc="-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E7B5E-1811-4DCA-99C0-D089DAD8212D}" type="presOf" srcId="{D28D71A0-67B7-4243-8A43-EB3344090684}" destId="{F28191D0-34CC-4768-847C-B7479212E6B5}" srcOrd="0" destOrd="0" presId="urn:microsoft.com/office/officeart/2005/8/layout/cycle3"/>
    <dgm:cxn modelId="{856B9D0A-0ECC-4998-B7BC-F96F2E0B28E4}" srcId="{D28D71A0-67B7-4243-8A43-EB3344090684}" destId="{1FB2E76F-EE9F-4FED-80BF-5F1F831464BD}" srcOrd="0" destOrd="0" parTransId="{DE679148-0AE7-49FA-B4E0-8F64525257FA}" sibTransId="{A8976EFF-B3EE-414F-BBDA-80250BF796F7}"/>
    <dgm:cxn modelId="{43D8AE8D-9C14-4A65-BBF6-6A6D3ED10B99}" type="presOf" srcId="{1FB2E76F-EE9F-4FED-80BF-5F1F831464BD}" destId="{FB2EDD8C-AE65-4A6F-8FA2-8C23802D6AF9}" srcOrd="0" destOrd="0" presId="urn:microsoft.com/office/officeart/2005/8/layout/cycle3"/>
    <dgm:cxn modelId="{0ADDE9FE-49C5-4F83-AA63-122D645F3383}" type="presParOf" srcId="{F28191D0-34CC-4768-847C-B7479212E6B5}" destId="{DC2B266E-8072-446A-81A8-4FFE9E9A848E}" srcOrd="0" destOrd="0" presId="urn:microsoft.com/office/officeart/2005/8/layout/cycle3"/>
    <dgm:cxn modelId="{D94B8F0F-AB9C-442E-BCC2-1B5478456E01}" type="presParOf" srcId="{DC2B266E-8072-446A-81A8-4FFE9E9A848E}" destId="{FB2EDD8C-AE65-4A6F-8FA2-8C23802D6AF9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DEB9F-4352-476A-A637-60ABF794415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033BA19-FBE3-481B-BBB6-C898C52AF7A9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Сомнение в полноте и прочности знаний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DAEA3C5-5E39-4CE1-9457-56D87C17AD02}" type="parTrans" cxnId="{E3977018-57B5-4619-A911-7BF1AC5F24B6}">
      <dgm:prSet/>
      <dgm:spPr/>
      <dgm:t>
        <a:bodyPr/>
        <a:lstStyle/>
        <a:p>
          <a:endParaRPr lang="ru-RU"/>
        </a:p>
      </dgm:t>
    </dgm:pt>
    <dgm:pt modelId="{E1BA7E43-D303-4A3F-A8E9-3EED1959DA60}" type="sibTrans" cxnId="{E3977018-57B5-4619-A911-7BF1AC5F24B6}">
      <dgm:prSet/>
      <dgm:spPr/>
      <dgm:t>
        <a:bodyPr/>
        <a:lstStyle/>
        <a:p>
          <a:endParaRPr lang="ru-RU"/>
        </a:p>
      </dgm:t>
    </dgm:pt>
    <dgm:pt modelId="{3F545091-1F22-4C97-A5FE-7C2497A6DA49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Сомнение в собственных способностях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CB020DC-6CD6-4638-80B0-C5BA226AD5D5}" type="parTrans" cxnId="{5783CDD1-73F5-454D-B378-D5AE59B01EC1}">
      <dgm:prSet/>
      <dgm:spPr/>
      <dgm:t>
        <a:bodyPr/>
        <a:lstStyle/>
        <a:p>
          <a:endParaRPr lang="ru-RU"/>
        </a:p>
      </dgm:t>
    </dgm:pt>
    <dgm:pt modelId="{8F1D73D3-289C-4047-942D-88D642AAF188}" type="sibTrans" cxnId="{5783CDD1-73F5-454D-B378-D5AE59B01EC1}">
      <dgm:prSet/>
      <dgm:spPr/>
      <dgm:t>
        <a:bodyPr/>
        <a:lstStyle/>
        <a:p>
          <a:endParaRPr lang="ru-RU"/>
        </a:p>
      </dgm:t>
    </dgm:pt>
    <dgm:pt modelId="{C3C80867-D027-409F-9E8F-31C7EA1A6D48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Чувство ответственности и перед родителями и перед школой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C0EEFB5-B4E8-416B-ADA6-D22F54657B48}" type="parTrans" cxnId="{A36AD3E5-09AF-4E5A-9F67-2CBF12316433}">
      <dgm:prSet/>
      <dgm:spPr/>
      <dgm:t>
        <a:bodyPr/>
        <a:lstStyle/>
        <a:p>
          <a:endParaRPr lang="ru-RU"/>
        </a:p>
      </dgm:t>
    </dgm:pt>
    <dgm:pt modelId="{A50E38DB-BD4F-4804-B49F-92368E5FA6BC}" type="sibTrans" cxnId="{A36AD3E5-09AF-4E5A-9F67-2CBF12316433}">
      <dgm:prSet/>
      <dgm:spPr/>
      <dgm:t>
        <a:bodyPr/>
        <a:lstStyle/>
        <a:p>
          <a:endParaRPr lang="ru-RU"/>
        </a:p>
      </dgm:t>
    </dgm:pt>
    <dgm:pt modelId="{A8C253CD-90B8-40F4-BAB6-33048CB3123F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Интенсивная умственная деятельность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4DE2D01-50F4-4670-A569-5AE105A72C23}" type="parTrans" cxnId="{A27EE826-6058-4FBD-BF1F-2FB691B0C934}">
      <dgm:prSet/>
      <dgm:spPr/>
      <dgm:t>
        <a:bodyPr/>
        <a:lstStyle/>
        <a:p>
          <a:endParaRPr lang="ru-RU"/>
        </a:p>
      </dgm:t>
    </dgm:pt>
    <dgm:pt modelId="{B16B8A61-7110-4F78-9100-D608F0D09F6A}" type="sibTrans" cxnId="{A27EE826-6058-4FBD-BF1F-2FB691B0C934}">
      <dgm:prSet/>
      <dgm:spPr/>
      <dgm:t>
        <a:bodyPr/>
        <a:lstStyle/>
        <a:p>
          <a:endParaRPr lang="ru-RU"/>
        </a:p>
      </dgm:t>
    </dgm:pt>
    <dgm:pt modelId="{51A3B158-3E09-45C8-82EC-22F35FBA877E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Нагрузка на одни и те же мышцы и органы из-за длительного сидения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4BE4E7E-7F75-4159-ADDF-9E7FACF2B52F}" type="parTrans" cxnId="{3C10339D-A0B7-4B39-90E8-5AA940F7DE4B}">
      <dgm:prSet/>
      <dgm:spPr/>
      <dgm:t>
        <a:bodyPr/>
        <a:lstStyle/>
        <a:p>
          <a:endParaRPr lang="ru-RU"/>
        </a:p>
      </dgm:t>
    </dgm:pt>
    <dgm:pt modelId="{8A8F16E8-A899-4183-AC63-6F0D7432DD69}" type="sibTrans" cxnId="{3C10339D-A0B7-4B39-90E8-5AA940F7DE4B}">
      <dgm:prSet/>
      <dgm:spPr/>
      <dgm:t>
        <a:bodyPr/>
        <a:lstStyle/>
        <a:p>
          <a:endParaRPr lang="ru-RU"/>
        </a:p>
      </dgm:t>
    </dgm:pt>
    <dgm:pt modelId="{3C0E593D-0449-47B7-96CA-E7C44B987E75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Нарушение режима сна и отдыха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CBCF4BE-067F-41DC-9602-5A1EBFC6C9E9}" type="parTrans" cxnId="{BE82397D-60AF-48E4-99CA-FC6A0EA22610}">
      <dgm:prSet/>
      <dgm:spPr/>
      <dgm:t>
        <a:bodyPr/>
        <a:lstStyle/>
        <a:p>
          <a:endParaRPr lang="ru-RU"/>
        </a:p>
      </dgm:t>
    </dgm:pt>
    <dgm:pt modelId="{E9DDC7B1-87A3-4765-86A3-A898519D730A}" type="sibTrans" cxnId="{BE82397D-60AF-48E4-99CA-FC6A0EA22610}">
      <dgm:prSet/>
      <dgm:spPr/>
      <dgm:t>
        <a:bodyPr/>
        <a:lstStyle/>
        <a:p>
          <a:endParaRPr lang="ru-RU"/>
        </a:p>
      </dgm:t>
    </dgm:pt>
    <dgm:pt modelId="{7B8A04C7-430E-49EB-AEAA-60C8AA49C784}" type="pres">
      <dgm:prSet presAssocID="{5E7DEB9F-4352-476A-A637-60ABF79441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7DEF45-97B1-4244-BFA6-DB67E33B4220}" type="pres">
      <dgm:prSet presAssocID="{4033BA19-FBE3-481B-BBB6-C898C52AF7A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FB1AA-FD25-484C-AB33-40B6BC77014E}" type="pres">
      <dgm:prSet presAssocID="{E1BA7E43-D303-4A3F-A8E9-3EED1959DA60}" presName="spacer" presStyleCnt="0"/>
      <dgm:spPr/>
      <dgm:t>
        <a:bodyPr/>
        <a:lstStyle/>
        <a:p>
          <a:endParaRPr lang="ru-RU"/>
        </a:p>
      </dgm:t>
    </dgm:pt>
    <dgm:pt modelId="{5FACFB56-DCEC-4E89-9B21-F78981A93065}" type="pres">
      <dgm:prSet presAssocID="{3F545091-1F22-4C97-A5FE-7C2497A6DA4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2B8AC-ED15-4D51-A365-60BEFDEDEDDA}" type="pres">
      <dgm:prSet presAssocID="{8F1D73D3-289C-4047-942D-88D642AAF188}" presName="spacer" presStyleCnt="0"/>
      <dgm:spPr/>
      <dgm:t>
        <a:bodyPr/>
        <a:lstStyle/>
        <a:p>
          <a:endParaRPr lang="ru-RU"/>
        </a:p>
      </dgm:t>
    </dgm:pt>
    <dgm:pt modelId="{425F86DF-33A0-43E2-82E4-D2A2C6CF4159}" type="pres">
      <dgm:prSet presAssocID="{C3C80867-D027-409F-9E8F-31C7EA1A6D4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9D3F2-EA13-4558-8649-47261292F207}" type="pres">
      <dgm:prSet presAssocID="{A50E38DB-BD4F-4804-B49F-92368E5FA6BC}" presName="spacer" presStyleCnt="0"/>
      <dgm:spPr/>
      <dgm:t>
        <a:bodyPr/>
        <a:lstStyle/>
        <a:p>
          <a:endParaRPr lang="ru-RU"/>
        </a:p>
      </dgm:t>
    </dgm:pt>
    <dgm:pt modelId="{E9E9596C-AAED-4D15-9622-0B8D0233AB72}" type="pres">
      <dgm:prSet presAssocID="{A8C253CD-90B8-40F4-BAB6-33048CB3123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13195-9E91-4DC3-9923-ABA0B61C67C6}" type="pres">
      <dgm:prSet presAssocID="{B16B8A61-7110-4F78-9100-D608F0D09F6A}" presName="spacer" presStyleCnt="0"/>
      <dgm:spPr/>
      <dgm:t>
        <a:bodyPr/>
        <a:lstStyle/>
        <a:p>
          <a:endParaRPr lang="ru-RU"/>
        </a:p>
      </dgm:t>
    </dgm:pt>
    <dgm:pt modelId="{08C237BF-3493-4FEA-93DC-034583117987}" type="pres">
      <dgm:prSet presAssocID="{51A3B158-3E09-45C8-82EC-22F35FBA877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2874C-2534-4B6D-BB3C-BD14C070CFBB}" type="pres">
      <dgm:prSet presAssocID="{8A8F16E8-A899-4183-AC63-6F0D7432DD69}" presName="spacer" presStyleCnt="0"/>
      <dgm:spPr/>
      <dgm:t>
        <a:bodyPr/>
        <a:lstStyle/>
        <a:p>
          <a:endParaRPr lang="ru-RU"/>
        </a:p>
      </dgm:t>
    </dgm:pt>
    <dgm:pt modelId="{C6DBC860-8882-46A9-88E5-61DE80186E92}" type="pres">
      <dgm:prSet presAssocID="{3C0E593D-0449-47B7-96CA-E7C44B987E7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7EE826-6058-4FBD-BF1F-2FB691B0C934}" srcId="{5E7DEB9F-4352-476A-A637-60ABF794415D}" destId="{A8C253CD-90B8-40F4-BAB6-33048CB3123F}" srcOrd="3" destOrd="0" parTransId="{04DE2D01-50F4-4670-A569-5AE105A72C23}" sibTransId="{B16B8A61-7110-4F78-9100-D608F0D09F6A}"/>
    <dgm:cxn modelId="{E2163FCA-D689-48E5-B26A-9CC24C74051A}" type="presOf" srcId="{A8C253CD-90B8-40F4-BAB6-33048CB3123F}" destId="{E9E9596C-AAED-4D15-9622-0B8D0233AB72}" srcOrd="0" destOrd="0" presId="urn:microsoft.com/office/officeart/2005/8/layout/vList2"/>
    <dgm:cxn modelId="{BE82397D-60AF-48E4-99CA-FC6A0EA22610}" srcId="{5E7DEB9F-4352-476A-A637-60ABF794415D}" destId="{3C0E593D-0449-47B7-96CA-E7C44B987E75}" srcOrd="5" destOrd="0" parTransId="{DCBCF4BE-067F-41DC-9602-5A1EBFC6C9E9}" sibTransId="{E9DDC7B1-87A3-4765-86A3-A898519D730A}"/>
    <dgm:cxn modelId="{A36AD3E5-09AF-4E5A-9F67-2CBF12316433}" srcId="{5E7DEB9F-4352-476A-A637-60ABF794415D}" destId="{C3C80867-D027-409F-9E8F-31C7EA1A6D48}" srcOrd="2" destOrd="0" parTransId="{FC0EEFB5-B4E8-416B-ADA6-D22F54657B48}" sibTransId="{A50E38DB-BD4F-4804-B49F-92368E5FA6BC}"/>
    <dgm:cxn modelId="{0A377786-767A-44B1-ABBB-8CB7CE6AE174}" type="presOf" srcId="{5E7DEB9F-4352-476A-A637-60ABF794415D}" destId="{7B8A04C7-430E-49EB-AEAA-60C8AA49C784}" srcOrd="0" destOrd="0" presId="urn:microsoft.com/office/officeart/2005/8/layout/vList2"/>
    <dgm:cxn modelId="{4650C0D1-1FF0-4500-90CB-03359254C723}" type="presOf" srcId="{51A3B158-3E09-45C8-82EC-22F35FBA877E}" destId="{08C237BF-3493-4FEA-93DC-034583117987}" srcOrd="0" destOrd="0" presId="urn:microsoft.com/office/officeart/2005/8/layout/vList2"/>
    <dgm:cxn modelId="{400220EC-3B98-448D-8040-5C3FD019AA87}" type="presOf" srcId="{3F545091-1F22-4C97-A5FE-7C2497A6DA49}" destId="{5FACFB56-DCEC-4E89-9B21-F78981A93065}" srcOrd="0" destOrd="0" presId="urn:microsoft.com/office/officeart/2005/8/layout/vList2"/>
    <dgm:cxn modelId="{D2D42B4F-CA8A-4739-A002-8E78B62D8A52}" type="presOf" srcId="{4033BA19-FBE3-481B-BBB6-C898C52AF7A9}" destId="{6C7DEF45-97B1-4244-BFA6-DB67E33B4220}" srcOrd="0" destOrd="0" presId="urn:microsoft.com/office/officeart/2005/8/layout/vList2"/>
    <dgm:cxn modelId="{5783CDD1-73F5-454D-B378-D5AE59B01EC1}" srcId="{5E7DEB9F-4352-476A-A637-60ABF794415D}" destId="{3F545091-1F22-4C97-A5FE-7C2497A6DA49}" srcOrd="1" destOrd="0" parTransId="{5CB020DC-6CD6-4638-80B0-C5BA226AD5D5}" sibTransId="{8F1D73D3-289C-4047-942D-88D642AAF188}"/>
    <dgm:cxn modelId="{3C10339D-A0B7-4B39-90E8-5AA940F7DE4B}" srcId="{5E7DEB9F-4352-476A-A637-60ABF794415D}" destId="{51A3B158-3E09-45C8-82EC-22F35FBA877E}" srcOrd="4" destOrd="0" parTransId="{F4BE4E7E-7F75-4159-ADDF-9E7FACF2B52F}" sibTransId="{8A8F16E8-A899-4183-AC63-6F0D7432DD69}"/>
    <dgm:cxn modelId="{E3977018-57B5-4619-A911-7BF1AC5F24B6}" srcId="{5E7DEB9F-4352-476A-A637-60ABF794415D}" destId="{4033BA19-FBE3-481B-BBB6-C898C52AF7A9}" srcOrd="0" destOrd="0" parTransId="{CDAEA3C5-5E39-4CE1-9457-56D87C17AD02}" sibTransId="{E1BA7E43-D303-4A3F-A8E9-3EED1959DA60}"/>
    <dgm:cxn modelId="{B73741DC-2827-4553-BC0F-7411D41EB249}" type="presOf" srcId="{C3C80867-D027-409F-9E8F-31C7EA1A6D48}" destId="{425F86DF-33A0-43E2-82E4-D2A2C6CF4159}" srcOrd="0" destOrd="0" presId="urn:microsoft.com/office/officeart/2005/8/layout/vList2"/>
    <dgm:cxn modelId="{A0EA0B55-B950-44AA-A3EF-956150CF70C0}" type="presOf" srcId="{3C0E593D-0449-47B7-96CA-E7C44B987E75}" destId="{C6DBC860-8882-46A9-88E5-61DE80186E92}" srcOrd="0" destOrd="0" presId="urn:microsoft.com/office/officeart/2005/8/layout/vList2"/>
    <dgm:cxn modelId="{67539955-F5D0-4738-8668-0976B9B02EED}" type="presParOf" srcId="{7B8A04C7-430E-49EB-AEAA-60C8AA49C784}" destId="{6C7DEF45-97B1-4244-BFA6-DB67E33B4220}" srcOrd="0" destOrd="0" presId="urn:microsoft.com/office/officeart/2005/8/layout/vList2"/>
    <dgm:cxn modelId="{2CD12C79-47C3-46CB-8CA1-99D0EA20A843}" type="presParOf" srcId="{7B8A04C7-430E-49EB-AEAA-60C8AA49C784}" destId="{F8CFB1AA-FD25-484C-AB33-40B6BC77014E}" srcOrd="1" destOrd="0" presId="urn:microsoft.com/office/officeart/2005/8/layout/vList2"/>
    <dgm:cxn modelId="{8F7F5CAD-B442-47BA-BE15-309E342D07F2}" type="presParOf" srcId="{7B8A04C7-430E-49EB-AEAA-60C8AA49C784}" destId="{5FACFB56-DCEC-4E89-9B21-F78981A93065}" srcOrd="2" destOrd="0" presId="urn:microsoft.com/office/officeart/2005/8/layout/vList2"/>
    <dgm:cxn modelId="{8B9D2ACD-AF45-4310-A35B-BCA4BD03CFF3}" type="presParOf" srcId="{7B8A04C7-430E-49EB-AEAA-60C8AA49C784}" destId="{A0B2B8AC-ED15-4D51-A365-60BEFDEDEDDA}" srcOrd="3" destOrd="0" presId="urn:microsoft.com/office/officeart/2005/8/layout/vList2"/>
    <dgm:cxn modelId="{5293FE63-F019-4C16-813C-B57A4046288B}" type="presParOf" srcId="{7B8A04C7-430E-49EB-AEAA-60C8AA49C784}" destId="{425F86DF-33A0-43E2-82E4-D2A2C6CF4159}" srcOrd="4" destOrd="0" presId="urn:microsoft.com/office/officeart/2005/8/layout/vList2"/>
    <dgm:cxn modelId="{6F24045F-ED8A-4BA7-BED9-F797D4E1345B}" type="presParOf" srcId="{7B8A04C7-430E-49EB-AEAA-60C8AA49C784}" destId="{1409D3F2-EA13-4558-8649-47261292F207}" srcOrd="5" destOrd="0" presId="urn:microsoft.com/office/officeart/2005/8/layout/vList2"/>
    <dgm:cxn modelId="{AB9A25D7-3035-46C5-B47E-78BE84EFA464}" type="presParOf" srcId="{7B8A04C7-430E-49EB-AEAA-60C8AA49C784}" destId="{E9E9596C-AAED-4D15-9622-0B8D0233AB72}" srcOrd="6" destOrd="0" presId="urn:microsoft.com/office/officeart/2005/8/layout/vList2"/>
    <dgm:cxn modelId="{2E9630E8-8381-4349-8E10-A27064B99677}" type="presParOf" srcId="{7B8A04C7-430E-49EB-AEAA-60C8AA49C784}" destId="{E8A13195-9E91-4DC3-9923-ABA0B61C67C6}" srcOrd="7" destOrd="0" presId="urn:microsoft.com/office/officeart/2005/8/layout/vList2"/>
    <dgm:cxn modelId="{5BC88A4F-E3C8-48EB-BDD8-37A083FE52C9}" type="presParOf" srcId="{7B8A04C7-430E-49EB-AEAA-60C8AA49C784}" destId="{08C237BF-3493-4FEA-93DC-034583117987}" srcOrd="8" destOrd="0" presId="urn:microsoft.com/office/officeart/2005/8/layout/vList2"/>
    <dgm:cxn modelId="{3A3DA831-BF02-4D85-9615-6025E9FF014C}" type="presParOf" srcId="{7B8A04C7-430E-49EB-AEAA-60C8AA49C784}" destId="{0302874C-2534-4B6D-BB3C-BD14C070CFBB}" srcOrd="9" destOrd="0" presId="urn:microsoft.com/office/officeart/2005/8/layout/vList2"/>
    <dgm:cxn modelId="{7FC9D257-CB01-46F9-82DF-C5D339F14783}" type="presParOf" srcId="{7B8A04C7-430E-49EB-AEAA-60C8AA49C784}" destId="{C6DBC860-8882-46A9-88E5-61DE80186E9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D0A5D-215D-4846-8CC3-C47E3B259CFF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A979606-F7A6-468D-9A43-993365BD98A8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Изменение физического состояния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8D35A0A-71AA-4DA5-9213-BC5D0469E7E2}" type="parTrans" cxnId="{061EB4BA-97AE-494D-9C59-136E5BE6B47D}">
      <dgm:prSet/>
      <dgm:spPr/>
      <dgm:t>
        <a:bodyPr/>
        <a:lstStyle/>
        <a:p>
          <a:endParaRPr lang="ru-RU"/>
        </a:p>
      </dgm:t>
    </dgm:pt>
    <dgm:pt modelId="{5C965422-E7B8-4DEC-B38A-6ACD75A58816}" type="sibTrans" cxnId="{061EB4BA-97AE-494D-9C59-136E5BE6B47D}">
      <dgm:prSet/>
      <dgm:spPr/>
      <dgm:t>
        <a:bodyPr/>
        <a:lstStyle/>
        <a:p>
          <a:endParaRPr lang="ru-RU"/>
        </a:p>
      </dgm:t>
    </dgm:pt>
    <dgm:pt modelId="{C31ABBBB-D1F7-4EB6-9007-72C730ECC519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Депрессия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8221A4E-FDA0-43C1-AFE7-DFCD484EF205}" type="parTrans" cxnId="{CED3F54F-7C80-462A-A875-D0991BB786D2}">
      <dgm:prSet/>
      <dgm:spPr/>
      <dgm:t>
        <a:bodyPr/>
        <a:lstStyle/>
        <a:p>
          <a:endParaRPr lang="ru-RU"/>
        </a:p>
      </dgm:t>
    </dgm:pt>
    <dgm:pt modelId="{B4851F64-74A4-49FB-A07D-4FDF723E0E18}" type="sibTrans" cxnId="{CED3F54F-7C80-462A-A875-D0991BB786D2}">
      <dgm:prSet/>
      <dgm:spPr/>
      <dgm:t>
        <a:bodyPr/>
        <a:lstStyle/>
        <a:p>
          <a:endParaRPr lang="ru-RU"/>
        </a:p>
      </dgm:t>
    </dgm:pt>
    <dgm:pt modelId="{D9FA96E9-4DAB-4810-ABF7-F892E4112D1D}">
      <dgm:prSet custT="1"/>
      <dgm:spPr/>
      <dgm:t>
        <a:bodyPr/>
        <a:lstStyle/>
        <a:p>
          <a:pPr rtl="0"/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Дезорганизованность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AEBE1C4-955C-4F5D-A3F4-3B06E4AEF7C8}" type="parTrans" cxnId="{F19607E4-EF09-4343-87B2-564E71E1341E}">
      <dgm:prSet/>
      <dgm:spPr/>
      <dgm:t>
        <a:bodyPr/>
        <a:lstStyle/>
        <a:p>
          <a:endParaRPr lang="ru-RU"/>
        </a:p>
      </dgm:t>
    </dgm:pt>
    <dgm:pt modelId="{735EFD84-1484-427B-8CDE-548BD6CE7F99}" type="sibTrans" cxnId="{F19607E4-EF09-4343-87B2-564E71E1341E}">
      <dgm:prSet/>
      <dgm:spPr/>
      <dgm:t>
        <a:bodyPr/>
        <a:lstStyle/>
        <a:p>
          <a:endParaRPr lang="ru-RU"/>
        </a:p>
      </dgm:t>
    </dgm:pt>
    <dgm:pt modelId="{23AC212D-D709-4274-8702-A7A47B6B100C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Несамостоятельность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12C3320-9DBE-4129-81CC-EAAC8590D942}" type="parTrans" cxnId="{58CE19A2-B85F-4A28-B52F-D30C7C13AB84}">
      <dgm:prSet/>
      <dgm:spPr/>
      <dgm:t>
        <a:bodyPr/>
        <a:lstStyle/>
        <a:p>
          <a:endParaRPr lang="ru-RU"/>
        </a:p>
      </dgm:t>
    </dgm:pt>
    <dgm:pt modelId="{8638E3DD-698E-4F06-B755-DC4E21E421A8}" type="sibTrans" cxnId="{58CE19A2-B85F-4A28-B52F-D30C7C13AB84}">
      <dgm:prSet/>
      <dgm:spPr/>
      <dgm:t>
        <a:bodyPr/>
        <a:lstStyle/>
        <a:p>
          <a:endParaRPr lang="ru-RU"/>
        </a:p>
      </dgm:t>
    </dgm:pt>
    <dgm:pt modelId="{DCA384D7-3900-4430-AAE7-11B0F943FFFD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Потеря деловых качеств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1FE6930-ADA6-4166-86A6-06404E4ADD59}" type="parTrans" cxnId="{FD7CC0CE-6D85-4F72-B2D7-A2716246E5A7}">
      <dgm:prSet/>
      <dgm:spPr/>
      <dgm:t>
        <a:bodyPr/>
        <a:lstStyle/>
        <a:p>
          <a:endParaRPr lang="ru-RU"/>
        </a:p>
      </dgm:t>
    </dgm:pt>
    <dgm:pt modelId="{E090772F-F419-4F5F-A289-4EBC3B4DF76D}" type="sibTrans" cxnId="{FD7CC0CE-6D85-4F72-B2D7-A2716246E5A7}">
      <dgm:prSet/>
      <dgm:spPr/>
      <dgm:t>
        <a:bodyPr/>
        <a:lstStyle/>
        <a:p>
          <a:endParaRPr lang="ru-RU"/>
        </a:p>
      </dgm:t>
    </dgm:pt>
    <dgm:pt modelId="{F5D1FC8F-052C-4D74-B97B-E7759BB0A3E5}" type="pres">
      <dgm:prSet presAssocID="{58FD0A5D-215D-4846-8CC3-C47E3B259C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2BF5B-5B1F-492C-84F2-66C0227B4DED}" type="pres">
      <dgm:prSet presAssocID="{FA979606-F7A6-468D-9A43-993365BD98A8}" presName="linNode" presStyleCnt="0"/>
      <dgm:spPr/>
    </dgm:pt>
    <dgm:pt modelId="{BDCC4BF3-0D07-4A80-8419-D2D7C5F8EC16}" type="pres">
      <dgm:prSet presAssocID="{FA979606-F7A6-468D-9A43-993365BD98A8}" presName="parentText" presStyleLbl="node1" presStyleIdx="0" presStyleCnt="5" custLinFactNeighborX="-86593" custLinFactNeighborY="71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0B404-8310-4593-A138-791792C3BFCE}" type="pres">
      <dgm:prSet presAssocID="{5C965422-E7B8-4DEC-B38A-6ACD75A58816}" presName="sp" presStyleCnt="0"/>
      <dgm:spPr/>
    </dgm:pt>
    <dgm:pt modelId="{A283E8FA-EB10-4981-BE97-7BDC3110B2C9}" type="pres">
      <dgm:prSet presAssocID="{C31ABBBB-D1F7-4EB6-9007-72C730ECC519}" presName="linNode" presStyleCnt="0"/>
      <dgm:spPr/>
    </dgm:pt>
    <dgm:pt modelId="{B13B4265-A215-49E2-8622-0E97BF9EED66}" type="pres">
      <dgm:prSet presAssocID="{C31ABBBB-D1F7-4EB6-9007-72C730ECC519}" presName="parentText" presStyleLbl="node1" presStyleIdx="1" presStyleCnt="5" custLinFactNeighborX="-40679" custLinFactNeighborY="47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55EF1-F358-42F0-B1AC-3235B39C591E}" type="pres">
      <dgm:prSet presAssocID="{B4851F64-74A4-49FB-A07D-4FDF723E0E18}" presName="sp" presStyleCnt="0"/>
      <dgm:spPr/>
    </dgm:pt>
    <dgm:pt modelId="{C671BAD8-714D-45E4-96F9-42C30B059674}" type="pres">
      <dgm:prSet presAssocID="{D9FA96E9-4DAB-4810-ABF7-F892E4112D1D}" presName="linNode" presStyleCnt="0"/>
      <dgm:spPr/>
    </dgm:pt>
    <dgm:pt modelId="{874790A9-0758-42CA-AC8F-ADE3EF82F7CA}" type="pres">
      <dgm:prSet presAssocID="{D9FA96E9-4DAB-4810-ABF7-F892E4112D1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58D88-488F-454D-AFB0-D75341129DC0}" type="pres">
      <dgm:prSet presAssocID="{735EFD84-1484-427B-8CDE-548BD6CE7F99}" presName="sp" presStyleCnt="0"/>
      <dgm:spPr/>
    </dgm:pt>
    <dgm:pt modelId="{72FA3DCE-1E4F-4F2E-9C82-DBCAD28A86A8}" type="pres">
      <dgm:prSet presAssocID="{23AC212D-D709-4274-8702-A7A47B6B100C}" presName="linNode" presStyleCnt="0"/>
      <dgm:spPr/>
    </dgm:pt>
    <dgm:pt modelId="{D3633EA3-E0CE-4594-8346-12E7F687B97A}" type="pres">
      <dgm:prSet presAssocID="{23AC212D-D709-4274-8702-A7A47B6B100C}" presName="parentText" presStyleLbl="node1" presStyleIdx="3" presStyleCnt="5" custLinFactNeighborX="37374" custLinFactNeighborY="-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0FCD7-FDD8-4CB5-A9E6-9606F0B106E1}" type="pres">
      <dgm:prSet presAssocID="{8638E3DD-698E-4F06-B755-DC4E21E421A8}" presName="sp" presStyleCnt="0"/>
      <dgm:spPr/>
    </dgm:pt>
    <dgm:pt modelId="{D44D7765-2AC6-4E16-B1B4-562FDB90EC5F}" type="pres">
      <dgm:prSet presAssocID="{DCA384D7-3900-4430-AAE7-11B0F943FFFD}" presName="linNode" presStyleCnt="0"/>
      <dgm:spPr/>
    </dgm:pt>
    <dgm:pt modelId="{0D83849C-A679-498F-A26E-0F103322B776}" type="pres">
      <dgm:prSet presAssocID="{DCA384D7-3900-4430-AAE7-11B0F943FFFD}" presName="parentText" presStyleLbl="node1" presStyleIdx="4" presStyleCnt="5" custLinFactNeighborX="78696" custLinFactNeighborY="49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AC330-0FC9-4251-AAA3-4754C60A48A6}" type="presOf" srcId="{23AC212D-D709-4274-8702-A7A47B6B100C}" destId="{D3633EA3-E0CE-4594-8346-12E7F687B97A}" srcOrd="0" destOrd="0" presId="urn:microsoft.com/office/officeart/2005/8/layout/vList5"/>
    <dgm:cxn modelId="{58CE19A2-B85F-4A28-B52F-D30C7C13AB84}" srcId="{58FD0A5D-215D-4846-8CC3-C47E3B259CFF}" destId="{23AC212D-D709-4274-8702-A7A47B6B100C}" srcOrd="3" destOrd="0" parTransId="{412C3320-9DBE-4129-81CC-EAAC8590D942}" sibTransId="{8638E3DD-698E-4F06-B755-DC4E21E421A8}"/>
    <dgm:cxn modelId="{DF617A3C-AED0-426E-A07D-62CD29A1B0C4}" type="presOf" srcId="{D9FA96E9-4DAB-4810-ABF7-F892E4112D1D}" destId="{874790A9-0758-42CA-AC8F-ADE3EF82F7CA}" srcOrd="0" destOrd="0" presId="urn:microsoft.com/office/officeart/2005/8/layout/vList5"/>
    <dgm:cxn modelId="{52EC6077-BF93-4ABF-8C03-4255F83F04AB}" type="presOf" srcId="{DCA384D7-3900-4430-AAE7-11B0F943FFFD}" destId="{0D83849C-A679-498F-A26E-0F103322B776}" srcOrd="0" destOrd="0" presId="urn:microsoft.com/office/officeart/2005/8/layout/vList5"/>
    <dgm:cxn modelId="{061EB4BA-97AE-494D-9C59-136E5BE6B47D}" srcId="{58FD0A5D-215D-4846-8CC3-C47E3B259CFF}" destId="{FA979606-F7A6-468D-9A43-993365BD98A8}" srcOrd="0" destOrd="0" parTransId="{28D35A0A-71AA-4DA5-9213-BC5D0469E7E2}" sibTransId="{5C965422-E7B8-4DEC-B38A-6ACD75A58816}"/>
    <dgm:cxn modelId="{895573D6-B920-4BE2-B844-112994F08AF7}" type="presOf" srcId="{FA979606-F7A6-468D-9A43-993365BD98A8}" destId="{BDCC4BF3-0D07-4A80-8419-D2D7C5F8EC16}" srcOrd="0" destOrd="0" presId="urn:microsoft.com/office/officeart/2005/8/layout/vList5"/>
    <dgm:cxn modelId="{F19607E4-EF09-4343-87B2-564E71E1341E}" srcId="{58FD0A5D-215D-4846-8CC3-C47E3B259CFF}" destId="{D9FA96E9-4DAB-4810-ABF7-F892E4112D1D}" srcOrd="2" destOrd="0" parTransId="{0AEBE1C4-955C-4F5D-A3F4-3B06E4AEF7C8}" sibTransId="{735EFD84-1484-427B-8CDE-548BD6CE7F99}"/>
    <dgm:cxn modelId="{FD7CC0CE-6D85-4F72-B2D7-A2716246E5A7}" srcId="{58FD0A5D-215D-4846-8CC3-C47E3B259CFF}" destId="{DCA384D7-3900-4430-AAE7-11B0F943FFFD}" srcOrd="4" destOrd="0" parTransId="{61FE6930-ADA6-4166-86A6-06404E4ADD59}" sibTransId="{E090772F-F419-4F5F-A289-4EBC3B4DF76D}"/>
    <dgm:cxn modelId="{CED3F54F-7C80-462A-A875-D0991BB786D2}" srcId="{58FD0A5D-215D-4846-8CC3-C47E3B259CFF}" destId="{C31ABBBB-D1F7-4EB6-9007-72C730ECC519}" srcOrd="1" destOrd="0" parTransId="{C8221A4E-FDA0-43C1-AFE7-DFCD484EF205}" sibTransId="{B4851F64-74A4-49FB-A07D-4FDF723E0E18}"/>
    <dgm:cxn modelId="{206CABB2-DD0E-418F-9ADE-01BB59D3FB36}" type="presOf" srcId="{58FD0A5D-215D-4846-8CC3-C47E3B259CFF}" destId="{F5D1FC8F-052C-4D74-B97B-E7759BB0A3E5}" srcOrd="0" destOrd="0" presId="urn:microsoft.com/office/officeart/2005/8/layout/vList5"/>
    <dgm:cxn modelId="{A27E42F9-D93F-4FBA-BE04-5396CC452447}" type="presOf" srcId="{C31ABBBB-D1F7-4EB6-9007-72C730ECC519}" destId="{B13B4265-A215-49E2-8622-0E97BF9EED66}" srcOrd="0" destOrd="0" presId="urn:microsoft.com/office/officeart/2005/8/layout/vList5"/>
    <dgm:cxn modelId="{CC644FF9-E202-408D-8649-75BA8D9BF069}" type="presParOf" srcId="{F5D1FC8F-052C-4D74-B97B-E7759BB0A3E5}" destId="{8A62BF5B-5B1F-492C-84F2-66C0227B4DED}" srcOrd="0" destOrd="0" presId="urn:microsoft.com/office/officeart/2005/8/layout/vList5"/>
    <dgm:cxn modelId="{7A34AA26-1CA8-46DE-BB66-8E000DEB87AC}" type="presParOf" srcId="{8A62BF5B-5B1F-492C-84F2-66C0227B4DED}" destId="{BDCC4BF3-0D07-4A80-8419-D2D7C5F8EC16}" srcOrd="0" destOrd="0" presId="urn:microsoft.com/office/officeart/2005/8/layout/vList5"/>
    <dgm:cxn modelId="{757B2A72-6978-49FF-AC8B-AFB02DADC4BC}" type="presParOf" srcId="{F5D1FC8F-052C-4D74-B97B-E7759BB0A3E5}" destId="{A620B404-8310-4593-A138-791792C3BFCE}" srcOrd="1" destOrd="0" presId="urn:microsoft.com/office/officeart/2005/8/layout/vList5"/>
    <dgm:cxn modelId="{2AD4D98B-E974-4F27-992A-3EADB58E146D}" type="presParOf" srcId="{F5D1FC8F-052C-4D74-B97B-E7759BB0A3E5}" destId="{A283E8FA-EB10-4981-BE97-7BDC3110B2C9}" srcOrd="2" destOrd="0" presId="urn:microsoft.com/office/officeart/2005/8/layout/vList5"/>
    <dgm:cxn modelId="{9F4D3E1C-729A-42F3-A08E-42A32D134764}" type="presParOf" srcId="{A283E8FA-EB10-4981-BE97-7BDC3110B2C9}" destId="{B13B4265-A215-49E2-8622-0E97BF9EED66}" srcOrd="0" destOrd="0" presId="urn:microsoft.com/office/officeart/2005/8/layout/vList5"/>
    <dgm:cxn modelId="{84B22972-C9E8-488E-8E2C-607524E9579D}" type="presParOf" srcId="{F5D1FC8F-052C-4D74-B97B-E7759BB0A3E5}" destId="{7CB55EF1-F358-42F0-B1AC-3235B39C591E}" srcOrd="3" destOrd="0" presId="urn:microsoft.com/office/officeart/2005/8/layout/vList5"/>
    <dgm:cxn modelId="{46B92065-B6EE-4167-9DF3-1CE2711B94E2}" type="presParOf" srcId="{F5D1FC8F-052C-4D74-B97B-E7759BB0A3E5}" destId="{C671BAD8-714D-45E4-96F9-42C30B059674}" srcOrd="4" destOrd="0" presId="urn:microsoft.com/office/officeart/2005/8/layout/vList5"/>
    <dgm:cxn modelId="{43D10D99-2B7C-4774-AF2D-49AD03B6D38C}" type="presParOf" srcId="{C671BAD8-714D-45E4-96F9-42C30B059674}" destId="{874790A9-0758-42CA-AC8F-ADE3EF82F7CA}" srcOrd="0" destOrd="0" presId="urn:microsoft.com/office/officeart/2005/8/layout/vList5"/>
    <dgm:cxn modelId="{A1A7B8F6-A8AC-4DB0-878D-7C7093EB6839}" type="presParOf" srcId="{F5D1FC8F-052C-4D74-B97B-E7759BB0A3E5}" destId="{6E258D88-488F-454D-AFB0-D75341129DC0}" srcOrd="5" destOrd="0" presId="urn:microsoft.com/office/officeart/2005/8/layout/vList5"/>
    <dgm:cxn modelId="{D63A6CC1-6C50-4FD7-8B40-6E78B0C8C0E8}" type="presParOf" srcId="{F5D1FC8F-052C-4D74-B97B-E7759BB0A3E5}" destId="{72FA3DCE-1E4F-4F2E-9C82-DBCAD28A86A8}" srcOrd="6" destOrd="0" presId="urn:microsoft.com/office/officeart/2005/8/layout/vList5"/>
    <dgm:cxn modelId="{44AD6039-DA7C-4CAA-97E3-0F39B1BA78D4}" type="presParOf" srcId="{72FA3DCE-1E4F-4F2E-9C82-DBCAD28A86A8}" destId="{D3633EA3-E0CE-4594-8346-12E7F687B97A}" srcOrd="0" destOrd="0" presId="urn:microsoft.com/office/officeart/2005/8/layout/vList5"/>
    <dgm:cxn modelId="{C2437BFF-1E4B-4A77-9429-38A69C3240DA}" type="presParOf" srcId="{F5D1FC8F-052C-4D74-B97B-E7759BB0A3E5}" destId="{2360FCD7-FDD8-4CB5-A9E6-9606F0B106E1}" srcOrd="7" destOrd="0" presId="urn:microsoft.com/office/officeart/2005/8/layout/vList5"/>
    <dgm:cxn modelId="{88D0B132-15F3-4101-A0D1-1753DD1CFED6}" type="presParOf" srcId="{F5D1FC8F-052C-4D74-B97B-E7759BB0A3E5}" destId="{D44D7765-2AC6-4E16-B1B4-562FDB90EC5F}" srcOrd="8" destOrd="0" presId="urn:microsoft.com/office/officeart/2005/8/layout/vList5"/>
    <dgm:cxn modelId="{C584DEBE-8BB1-45FB-825E-8B6DC52B547A}" type="presParOf" srcId="{D44D7765-2AC6-4E16-B1B4-562FDB90EC5F}" destId="{0D83849C-A679-498F-A26E-0F103322B77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18FA22-4961-46F2-BF71-83501EFDF043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E9009B6-9529-4030-9915-021CA91112DB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 rtl="0"/>
          <a:endParaRPr lang="ru-RU" sz="3200" b="1" cap="none" spc="0" dirty="0" smtClean="0">
            <a:ln w="1016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algn="ctr" rtl="0"/>
          <a:r>
            <a:rPr lang="ru-RU" sz="3200" b="1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Подлинная поддержка должна основываться на подчеркивании способностей, возможностей положительных сторон ребенка </a:t>
          </a:r>
          <a:r>
            <a:rPr lang="ru-RU" sz="3200" b="0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/>
          </a:r>
          <a:br>
            <a:rPr lang="ru-RU" sz="3200" b="0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endParaRPr lang="ru-RU" sz="3200" b="0" cap="none" spc="0" dirty="0">
            <a:ln w="1016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C38F7F-0E2D-4273-BF57-F505775C5F94}" type="parTrans" cxnId="{8434A1B8-6DA5-4AA2-832A-17CF6254085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0" cap="none" spc="0">
            <a:ln w="1016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BC4A144A-DA90-4405-A4C0-09F061183E50}" type="sibTrans" cxnId="{8434A1B8-6DA5-4AA2-832A-17CF62540858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0" cap="none" spc="0">
            <a:ln w="1016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</a:endParaRPr>
        </a:p>
      </dgm:t>
    </dgm:pt>
    <dgm:pt modelId="{3AA38196-23E7-43FA-B19D-E15218923A79}" type="pres">
      <dgm:prSet presAssocID="{EC18FA22-4961-46F2-BF71-83501EFDF0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7A31A7-B008-43DF-ADBF-DC44137DCC53}" type="pres">
      <dgm:prSet presAssocID="{8E9009B6-9529-4030-9915-021CA91112DB}" presName="parentText" presStyleLbl="node1" presStyleIdx="0" presStyleCnt="1" custLinFactY="38" custLinFactNeighborX="48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34A1B8-6DA5-4AA2-832A-17CF62540858}" srcId="{EC18FA22-4961-46F2-BF71-83501EFDF043}" destId="{8E9009B6-9529-4030-9915-021CA91112DB}" srcOrd="0" destOrd="0" parTransId="{43C38F7F-0E2D-4273-BF57-F505775C5F94}" sibTransId="{BC4A144A-DA90-4405-A4C0-09F061183E50}"/>
    <dgm:cxn modelId="{B395C845-EDF6-41DB-BB8F-69C97F6C86A4}" type="presOf" srcId="{8E9009B6-9529-4030-9915-021CA91112DB}" destId="{7F7A31A7-B008-43DF-ADBF-DC44137DCC53}" srcOrd="0" destOrd="0" presId="urn:microsoft.com/office/officeart/2005/8/layout/vList2"/>
    <dgm:cxn modelId="{E912BDE9-1EAB-4A7B-8463-617F84C37D47}" type="presOf" srcId="{EC18FA22-4961-46F2-BF71-83501EFDF043}" destId="{3AA38196-23E7-43FA-B19D-E15218923A79}" srcOrd="0" destOrd="0" presId="urn:microsoft.com/office/officeart/2005/8/layout/vList2"/>
    <dgm:cxn modelId="{DFB6033E-C27B-44B3-AE58-F818AE894351}" type="presParOf" srcId="{3AA38196-23E7-43FA-B19D-E15218923A79}" destId="{7F7A31A7-B008-43DF-ADBF-DC44137DCC53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1363E0-FD13-46D6-87AA-96024C24E10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3B74A1-84EF-49F0-B728-21AE3F73E8CD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Опираться на сильные стороны ребенка,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AAEF24C-7280-4EA6-AD82-C66061414157}" type="parTrans" cxnId="{7A5AD272-E59A-44B9-8EF0-343D7261C906}">
      <dgm:prSet/>
      <dgm:spPr/>
      <dgm:t>
        <a:bodyPr/>
        <a:lstStyle/>
        <a:p>
          <a:endParaRPr lang="ru-RU"/>
        </a:p>
      </dgm:t>
    </dgm:pt>
    <dgm:pt modelId="{ACB7A256-B812-4345-B4C0-BCC60C3B1823}" type="sibTrans" cxnId="{7A5AD272-E59A-44B9-8EF0-343D7261C906}">
      <dgm:prSet/>
      <dgm:spPr/>
      <dgm:t>
        <a:bodyPr/>
        <a:lstStyle/>
        <a:p>
          <a:endParaRPr lang="ru-RU"/>
        </a:p>
      </dgm:t>
    </dgm:pt>
    <dgm:pt modelId="{39BDEC48-5073-40F4-AC18-B8EF39602FBF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Избегать подчеркивания промахов ребенка,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B27C07-D722-4081-ABC1-2B9BD86E7A78}" type="parTrans" cxnId="{E03069C5-5ACA-4728-A6B8-ED2B0F945A0D}">
      <dgm:prSet/>
      <dgm:spPr/>
      <dgm:t>
        <a:bodyPr/>
        <a:lstStyle/>
        <a:p>
          <a:endParaRPr lang="ru-RU"/>
        </a:p>
      </dgm:t>
    </dgm:pt>
    <dgm:pt modelId="{91353B78-F265-4D49-A15F-C3096A28D5B1}" type="sibTrans" cxnId="{E03069C5-5ACA-4728-A6B8-ED2B0F945A0D}">
      <dgm:prSet/>
      <dgm:spPr/>
      <dgm:t>
        <a:bodyPr/>
        <a:lstStyle/>
        <a:p>
          <a:endParaRPr lang="ru-RU"/>
        </a:p>
      </dgm:t>
    </dgm:pt>
    <dgm:pt modelId="{33626140-7B61-40F5-A094-105CAF6CF8C7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Проявлять веру в ребенка, сочувствие к нему, уверенность в его силах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741AB0F-A5E0-4B28-BC34-0D32781E7C4D}" type="parTrans" cxnId="{1EF0EA3D-2E95-4481-9C53-736C31A78B3E}">
      <dgm:prSet/>
      <dgm:spPr/>
      <dgm:t>
        <a:bodyPr/>
        <a:lstStyle/>
        <a:p>
          <a:endParaRPr lang="ru-RU"/>
        </a:p>
      </dgm:t>
    </dgm:pt>
    <dgm:pt modelId="{C910D500-C437-44D7-AF70-87DF463655E6}" type="sibTrans" cxnId="{1EF0EA3D-2E95-4481-9C53-736C31A78B3E}">
      <dgm:prSet/>
      <dgm:spPr/>
      <dgm:t>
        <a:bodyPr/>
        <a:lstStyle/>
        <a:p>
          <a:endParaRPr lang="ru-RU"/>
        </a:p>
      </dgm:t>
    </dgm:pt>
    <dgm:pt modelId="{4A8FE49B-25B6-4710-B4A2-A85919854E63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Создать дома обстановку дружелюбия и уважения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9B28F8B-6AA3-43D9-84FE-46227228192A}" type="parTrans" cxnId="{3A68771F-D5D8-4FAA-8ACB-7F3BD8C90C30}">
      <dgm:prSet/>
      <dgm:spPr/>
      <dgm:t>
        <a:bodyPr/>
        <a:lstStyle/>
        <a:p>
          <a:endParaRPr lang="ru-RU"/>
        </a:p>
      </dgm:t>
    </dgm:pt>
    <dgm:pt modelId="{90819511-FD89-4953-BAA7-584B91F6DFFC}" type="sibTrans" cxnId="{3A68771F-D5D8-4FAA-8ACB-7F3BD8C90C30}">
      <dgm:prSet/>
      <dgm:spPr/>
      <dgm:t>
        <a:bodyPr/>
        <a:lstStyle/>
        <a:p>
          <a:endParaRPr lang="ru-RU"/>
        </a:p>
      </dgm:t>
    </dgm:pt>
    <dgm:pt modelId="{DB404384-3BF4-46E6-8C8B-626EBD15A5B8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Будьте одновременно тверды и добры, но не выступайте в роли судьи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ED83FCE-0C81-4D1F-BCD6-DD0FC148E654}" type="parTrans" cxnId="{34C268B8-010F-42CF-B751-1C4E4486ACC3}">
      <dgm:prSet/>
      <dgm:spPr/>
      <dgm:t>
        <a:bodyPr/>
        <a:lstStyle/>
        <a:p>
          <a:endParaRPr lang="ru-RU"/>
        </a:p>
      </dgm:t>
    </dgm:pt>
    <dgm:pt modelId="{A531E800-408F-4E73-88F9-CA791B5A0A29}" type="sibTrans" cxnId="{34C268B8-010F-42CF-B751-1C4E4486ACC3}">
      <dgm:prSet/>
      <dgm:spPr/>
      <dgm:t>
        <a:bodyPr/>
        <a:lstStyle/>
        <a:p>
          <a:endParaRPr lang="ru-RU"/>
        </a:p>
      </dgm:t>
    </dgm:pt>
    <dgm:pt modelId="{73EF4573-1978-486E-B40D-D212F4E03054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Поддерживайте своего ребенка, демонстрируйте, что понимаете его переживания.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C0C4B2F-4598-4303-ADEE-E97C6D43FCFD}" type="parTrans" cxnId="{347EF722-7300-4619-97E8-8222DF23BF1D}">
      <dgm:prSet/>
      <dgm:spPr/>
      <dgm:t>
        <a:bodyPr/>
        <a:lstStyle/>
        <a:p>
          <a:endParaRPr lang="ru-RU"/>
        </a:p>
      </dgm:t>
    </dgm:pt>
    <dgm:pt modelId="{AE561C5D-8749-4D7E-ABA9-31944B54FDFA}" type="sibTrans" cxnId="{347EF722-7300-4619-97E8-8222DF23BF1D}">
      <dgm:prSet/>
      <dgm:spPr/>
      <dgm:t>
        <a:bodyPr/>
        <a:lstStyle/>
        <a:p>
          <a:endParaRPr lang="ru-RU"/>
        </a:p>
      </dgm:t>
    </dgm:pt>
    <dgm:pt modelId="{64F4594E-8CD8-40B7-B058-B4F8100CB95D}" type="pres">
      <dgm:prSet presAssocID="{301363E0-FD13-46D6-87AA-96024C24E1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1AD40D-5AC0-441C-88C8-041594615B62}" type="pres">
      <dgm:prSet presAssocID="{363B74A1-84EF-49F0-B728-21AE3F73E8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3185-B284-43A0-AF35-3E9E9397A0B7}" type="pres">
      <dgm:prSet presAssocID="{ACB7A256-B812-4345-B4C0-BCC60C3B1823}" presName="sibTrans" presStyleCnt="0"/>
      <dgm:spPr/>
    </dgm:pt>
    <dgm:pt modelId="{E20B1B11-2EAE-4428-8EFC-8FED04483CE0}" type="pres">
      <dgm:prSet presAssocID="{39BDEC48-5073-40F4-AC18-B8EF39602FB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4AF8B-3E82-4675-BE39-D3C84C64C903}" type="pres">
      <dgm:prSet presAssocID="{91353B78-F265-4D49-A15F-C3096A28D5B1}" presName="sibTrans" presStyleCnt="0"/>
      <dgm:spPr/>
    </dgm:pt>
    <dgm:pt modelId="{51668CCE-D5A2-422D-9500-207835ADBD7B}" type="pres">
      <dgm:prSet presAssocID="{33626140-7B61-40F5-A094-105CAF6CF8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84982-3DC1-4404-8B14-D2A4C1416CB8}" type="pres">
      <dgm:prSet presAssocID="{C910D500-C437-44D7-AF70-87DF463655E6}" presName="sibTrans" presStyleCnt="0"/>
      <dgm:spPr/>
    </dgm:pt>
    <dgm:pt modelId="{E635DD56-FA92-44D0-B57D-9F77118A4BED}" type="pres">
      <dgm:prSet presAssocID="{4A8FE49B-25B6-4710-B4A2-A85919854E6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45D2E-894D-4577-A814-D583093C3999}" type="pres">
      <dgm:prSet presAssocID="{90819511-FD89-4953-BAA7-584B91F6DFFC}" presName="sibTrans" presStyleCnt="0"/>
      <dgm:spPr/>
    </dgm:pt>
    <dgm:pt modelId="{B71F83E5-7F15-49F4-B9FF-972A78863A5D}" type="pres">
      <dgm:prSet presAssocID="{DB404384-3BF4-46E6-8C8B-626EBD15A5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86AA8-A8FF-4506-AF75-20ADF2B9400D}" type="pres">
      <dgm:prSet presAssocID="{A531E800-408F-4E73-88F9-CA791B5A0A29}" presName="sibTrans" presStyleCnt="0"/>
      <dgm:spPr/>
    </dgm:pt>
    <dgm:pt modelId="{7F8EF8C3-0D9E-44E8-A956-6F53B829816B}" type="pres">
      <dgm:prSet presAssocID="{73EF4573-1978-486E-B40D-D212F4E030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3069C5-5ACA-4728-A6B8-ED2B0F945A0D}" srcId="{301363E0-FD13-46D6-87AA-96024C24E104}" destId="{39BDEC48-5073-40F4-AC18-B8EF39602FBF}" srcOrd="1" destOrd="0" parTransId="{7DB27C07-D722-4081-ABC1-2B9BD86E7A78}" sibTransId="{91353B78-F265-4D49-A15F-C3096A28D5B1}"/>
    <dgm:cxn modelId="{347EF722-7300-4619-97E8-8222DF23BF1D}" srcId="{301363E0-FD13-46D6-87AA-96024C24E104}" destId="{73EF4573-1978-486E-B40D-D212F4E03054}" srcOrd="5" destOrd="0" parTransId="{3C0C4B2F-4598-4303-ADEE-E97C6D43FCFD}" sibTransId="{AE561C5D-8749-4D7E-ABA9-31944B54FDFA}"/>
    <dgm:cxn modelId="{E00E6244-DB74-4034-A1C5-84B0EC401CCC}" type="presOf" srcId="{301363E0-FD13-46D6-87AA-96024C24E104}" destId="{64F4594E-8CD8-40B7-B058-B4F8100CB95D}" srcOrd="0" destOrd="0" presId="urn:microsoft.com/office/officeart/2005/8/layout/default"/>
    <dgm:cxn modelId="{5D58B0B0-450A-4A21-BCCA-6C480177FCAF}" type="presOf" srcId="{4A8FE49B-25B6-4710-B4A2-A85919854E63}" destId="{E635DD56-FA92-44D0-B57D-9F77118A4BED}" srcOrd="0" destOrd="0" presId="urn:microsoft.com/office/officeart/2005/8/layout/default"/>
    <dgm:cxn modelId="{1EF0EA3D-2E95-4481-9C53-736C31A78B3E}" srcId="{301363E0-FD13-46D6-87AA-96024C24E104}" destId="{33626140-7B61-40F5-A094-105CAF6CF8C7}" srcOrd="2" destOrd="0" parTransId="{1741AB0F-A5E0-4B28-BC34-0D32781E7C4D}" sibTransId="{C910D500-C437-44D7-AF70-87DF463655E6}"/>
    <dgm:cxn modelId="{51ED2063-7A6E-4796-99CE-B42F56416C62}" type="presOf" srcId="{DB404384-3BF4-46E6-8C8B-626EBD15A5B8}" destId="{B71F83E5-7F15-49F4-B9FF-972A78863A5D}" srcOrd="0" destOrd="0" presId="urn:microsoft.com/office/officeart/2005/8/layout/default"/>
    <dgm:cxn modelId="{9461F52B-4B31-4891-B130-B9B0E1360AF6}" type="presOf" srcId="{363B74A1-84EF-49F0-B728-21AE3F73E8CD}" destId="{D91AD40D-5AC0-441C-88C8-041594615B62}" srcOrd="0" destOrd="0" presId="urn:microsoft.com/office/officeart/2005/8/layout/default"/>
    <dgm:cxn modelId="{34C268B8-010F-42CF-B751-1C4E4486ACC3}" srcId="{301363E0-FD13-46D6-87AA-96024C24E104}" destId="{DB404384-3BF4-46E6-8C8B-626EBD15A5B8}" srcOrd="4" destOrd="0" parTransId="{BED83FCE-0C81-4D1F-BCD6-DD0FC148E654}" sibTransId="{A531E800-408F-4E73-88F9-CA791B5A0A29}"/>
    <dgm:cxn modelId="{46FB0EAA-31D6-4085-9F24-8D4F898DE9AE}" type="presOf" srcId="{33626140-7B61-40F5-A094-105CAF6CF8C7}" destId="{51668CCE-D5A2-422D-9500-207835ADBD7B}" srcOrd="0" destOrd="0" presId="urn:microsoft.com/office/officeart/2005/8/layout/default"/>
    <dgm:cxn modelId="{3A68771F-D5D8-4FAA-8ACB-7F3BD8C90C30}" srcId="{301363E0-FD13-46D6-87AA-96024C24E104}" destId="{4A8FE49B-25B6-4710-B4A2-A85919854E63}" srcOrd="3" destOrd="0" parTransId="{F9B28F8B-6AA3-43D9-84FE-46227228192A}" sibTransId="{90819511-FD89-4953-BAA7-584B91F6DFFC}"/>
    <dgm:cxn modelId="{7A5AD272-E59A-44B9-8EF0-343D7261C906}" srcId="{301363E0-FD13-46D6-87AA-96024C24E104}" destId="{363B74A1-84EF-49F0-B728-21AE3F73E8CD}" srcOrd="0" destOrd="0" parTransId="{7AAEF24C-7280-4EA6-AD82-C66061414157}" sibTransId="{ACB7A256-B812-4345-B4C0-BCC60C3B1823}"/>
    <dgm:cxn modelId="{63A122EA-5E44-4D91-ACA9-8B8ABD158FD5}" type="presOf" srcId="{73EF4573-1978-486E-B40D-D212F4E03054}" destId="{7F8EF8C3-0D9E-44E8-A956-6F53B829816B}" srcOrd="0" destOrd="0" presId="urn:microsoft.com/office/officeart/2005/8/layout/default"/>
    <dgm:cxn modelId="{3F76943A-0680-4275-900A-788B155335A0}" type="presOf" srcId="{39BDEC48-5073-40F4-AC18-B8EF39602FBF}" destId="{E20B1B11-2EAE-4428-8EFC-8FED04483CE0}" srcOrd="0" destOrd="0" presId="urn:microsoft.com/office/officeart/2005/8/layout/default"/>
    <dgm:cxn modelId="{ED2FBD50-87DD-4E8F-9D71-9EC3A9658408}" type="presParOf" srcId="{64F4594E-8CD8-40B7-B058-B4F8100CB95D}" destId="{D91AD40D-5AC0-441C-88C8-041594615B62}" srcOrd="0" destOrd="0" presId="urn:microsoft.com/office/officeart/2005/8/layout/default"/>
    <dgm:cxn modelId="{9251213A-6C1D-4A2D-A226-A022F334FCCB}" type="presParOf" srcId="{64F4594E-8CD8-40B7-B058-B4F8100CB95D}" destId="{51FC3185-B284-43A0-AF35-3E9E9397A0B7}" srcOrd="1" destOrd="0" presId="urn:microsoft.com/office/officeart/2005/8/layout/default"/>
    <dgm:cxn modelId="{F4BBCA08-8C82-4955-B0B4-5E82A4B16AC4}" type="presParOf" srcId="{64F4594E-8CD8-40B7-B058-B4F8100CB95D}" destId="{E20B1B11-2EAE-4428-8EFC-8FED04483CE0}" srcOrd="2" destOrd="0" presId="urn:microsoft.com/office/officeart/2005/8/layout/default"/>
    <dgm:cxn modelId="{32D659DF-0428-4EB2-A806-E4E35490B260}" type="presParOf" srcId="{64F4594E-8CD8-40B7-B058-B4F8100CB95D}" destId="{1FF4AF8B-3E82-4675-BE39-D3C84C64C903}" srcOrd="3" destOrd="0" presId="urn:microsoft.com/office/officeart/2005/8/layout/default"/>
    <dgm:cxn modelId="{B66B48B6-E3A4-47C8-9008-0AB994D2BFD5}" type="presParOf" srcId="{64F4594E-8CD8-40B7-B058-B4F8100CB95D}" destId="{51668CCE-D5A2-422D-9500-207835ADBD7B}" srcOrd="4" destOrd="0" presId="urn:microsoft.com/office/officeart/2005/8/layout/default"/>
    <dgm:cxn modelId="{BC51E1C8-8D9F-43EC-91B2-87ACF776D16F}" type="presParOf" srcId="{64F4594E-8CD8-40B7-B058-B4F8100CB95D}" destId="{2DD84982-3DC1-4404-8B14-D2A4C1416CB8}" srcOrd="5" destOrd="0" presId="urn:microsoft.com/office/officeart/2005/8/layout/default"/>
    <dgm:cxn modelId="{BC349FA8-A38E-412D-A7A1-99FC25EFC983}" type="presParOf" srcId="{64F4594E-8CD8-40B7-B058-B4F8100CB95D}" destId="{E635DD56-FA92-44D0-B57D-9F77118A4BED}" srcOrd="6" destOrd="0" presId="urn:microsoft.com/office/officeart/2005/8/layout/default"/>
    <dgm:cxn modelId="{9FF1581E-0847-4BAA-8A90-987841EFD09A}" type="presParOf" srcId="{64F4594E-8CD8-40B7-B058-B4F8100CB95D}" destId="{CDA45D2E-894D-4577-A814-D583093C3999}" srcOrd="7" destOrd="0" presId="urn:microsoft.com/office/officeart/2005/8/layout/default"/>
    <dgm:cxn modelId="{B8EEF324-6234-4C6C-BFDD-9BB4E5161E6E}" type="presParOf" srcId="{64F4594E-8CD8-40B7-B058-B4F8100CB95D}" destId="{B71F83E5-7F15-49F4-B9FF-972A78863A5D}" srcOrd="8" destOrd="0" presId="urn:microsoft.com/office/officeart/2005/8/layout/default"/>
    <dgm:cxn modelId="{D2F66B7F-0352-4AD7-9B19-519908D21A26}" type="presParOf" srcId="{64F4594E-8CD8-40B7-B058-B4F8100CB95D}" destId="{BCD86AA8-A8FF-4506-AF75-20ADF2B9400D}" srcOrd="9" destOrd="0" presId="urn:microsoft.com/office/officeart/2005/8/layout/default"/>
    <dgm:cxn modelId="{D0EF3983-87D8-4B8D-A6B2-37E417F443AE}" type="presParOf" srcId="{64F4594E-8CD8-40B7-B058-B4F8100CB95D}" destId="{7F8EF8C3-0D9E-44E8-A956-6F53B82981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612C4A-AA73-450B-BF86-8C054F622B26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DD24714-9B10-48C7-B879-A28954A97550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Самовнушение должно быть позитивным, жизнеутверждающим, (нельзя внушать себе негативное).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FF22CF5-3DC0-43AA-8952-3835C9D319D9}" type="parTrans" cxnId="{05386FDB-9BED-4268-B88E-29893850B1E3}">
      <dgm:prSet/>
      <dgm:spPr/>
      <dgm:t>
        <a:bodyPr/>
        <a:lstStyle/>
        <a:p>
          <a:endParaRPr lang="ru-RU"/>
        </a:p>
      </dgm:t>
    </dgm:pt>
    <dgm:pt modelId="{BAFC5AEC-76F3-47E5-A662-3C597058D406}" type="sibTrans" cxnId="{05386FDB-9BED-4268-B88E-29893850B1E3}">
      <dgm:prSet/>
      <dgm:spPr/>
      <dgm:t>
        <a:bodyPr/>
        <a:lstStyle/>
        <a:p>
          <a:endParaRPr lang="ru-RU"/>
        </a:p>
      </dgm:t>
    </dgm:pt>
    <dgm:pt modelId="{56BF123A-B247-43E5-AAD6-BD906EFCB5BF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Самовнушение должно быть облечено в простые, четкие и понятные фразы в утвердительной форме без частицы «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He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» («я хочу..., «я могу»...) и предполагает многократное повторение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92490E99-12C8-4FD5-B5F1-C0B55FB0ACEA}" type="parTrans" cxnId="{C0A2D106-94B8-4B71-94EE-22836D46D97C}">
      <dgm:prSet/>
      <dgm:spPr/>
      <dgm:t>
        <a:bodyPr/>
        <a:lstStyle/>
        <a:p>
          <a:endParaRPr lang="ru-RU"/>
        </a:p>
      </dgm:t>
    </dgm:pt>
    <dgm:pt modelId="{49EEA2EE-D56E-44C8-A35C-F87E6D746F75}" type="sibTrans" cxnId="{C0A2D106-94B8-4B71-94EE-22836D46D97C}">
      <dgm:prSet/>
      <dgm:spPr/>
      <dgm:t>
        <a:bodyPr/>
        <a:lstStyle/>
        <a:p>
          <a:endParaRPr lang="ru-RU"/>
        </a:p>
      </dgm:t>
    </dgm:pt>
    <dgm:pt modelId="{0297770C-59A5-48CB-B35A-C3895160F8AC}" type="pres">
      <dgm:prSet presAssocID="{D8612C4A-AA73-450B-BF86-8C054F622B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1E05B3-EF24-4973-A1DE-F00E0CC5D24A}" type="pres">
      <dgm:prSet presAssocID="{CDD24714-9B10-48C7-B879-A28954A9755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ACD2C-EE67-4E0E-B8F4-8E1ECD65235F}" type="pres">
      <dgm:prSet presAssocID="{BAFC5AEC-76F3-47E5-A662-3C597058D406}" presName="sibTrans" presStyleCnt="0"/>
      <dgm:spPr/>
    </dgm:pt>
    <dgm:pt modelId="{2818F791-9873-41D7-982C-6EB207723C96}" type="pres">
      <dgm:prSet presAssocID="{56BF123A-B247-43E5-AAD6-BD906EFCB5B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B2F573-05E8-4716-8A1D-55718CD9618D}" type="presOf" srcId="{CDD24714-9B10-48C7-B879-A28954A97550}" destId="{791E05B3-EF24-4973-A1DE-F00E0CC5D24A}" srcOrd="0" destOrd="0" presId="urn:microsoft.com/office/officeart/2005/8/layout/default"/>
    <dgm:cxn modelId="{C0A2D106-94B8-4B71-94EE-22836D46D97C}" srcId="{D8612C4A-AA73-450B-BF86-8C054F622B26}" destId="{56BF123A-B247-43E5-AAD6-BD906EFCB5BF}" srcOrd="1" destOrd="0" parTransId="{92490E99-12C8-4FD5-B5F1-C0B55FB0ACEA}" sibTransId="{49EEA2EE-D56E-44C8-A35C-F87E6D746F75}"/>
    <dgm:cxn modelId="{A2D7DDDD-1E7C-4D15-802B-805CA18F913C}" type="presOf" srcId="{D8612C4A-AA73-450B-BF86-8C054F622B26}" destId="{0297770C-59A5-48CB-B35A-C3895160F8AC}" srcOrd="0" destOrd="0" presId="urn:microsoft.com/office/officeart/2005/8/layout/default"/>
    <dgm:cxn modelId="{05386FDB-9BED-4268-B88E-29893850B1E3}" srcId="{D8612C4A-AA73-450B-BF86-8C054F622B26}" destId="{CDD24714-9B10-48C7-B879-A28954A97550}" srcOrd="0" destOrd="0" parTransId="{DFF22CF5-3DC0-43AA-8952-3835C9D319D9}" sibTransId="{BAFC5AEC-76F3-47E5-A662-3C597058D406}"/>
    <dgm:cxn modelId="{30A67A3E-B0EB-4F85-B5CD-6CFBC8B98374}" type="presOf" srcId="{56BF123A-B247-43E5-AAD6-BD906EFCB5BF}" destId="{2818F791-9873-41D7-982C-6EB207723C96}" srcOrd="0" destOrd="0" presId="urn:microsoft.com/office/officeart/2005/8/layout/default"/>
    <dgm:cxn modelId="{921ACC32-F1E8-427E-9DA5-7D5CFF8AB87E}" type="presParOf" srcId="{0297770C-59A5-48CB-B35A-C3895160F8AC}" destId="{791E05B3-EF24-4973-A1DE-F00E0CC5D24A}" srcOrd="0" destOrd="0" presId="urn:microsoft.com/office/officeart/2005/8/layout/default"/>
    <dgm:cxn modelId="{0F8B6C6F-0C66-442A-A1FA-BEF93A70228F}" type="presParOf" srcId="{0297770C-59A5-48CB-B35A-C3895160F8AC}" destId="{AEAACD2C-EE67-4E0E-B8F4-8E1ECD65235F}" srcOrd="1" destOrd="0" presId="urn:microsoft.com/office/officeart/2005/8/layout/default"/>
    <dgm:cxn modelId="{CA4F2D9A-B6D5-4CFF-87D9-CB1678DFD392}" type="presParOf" srcId="{0297770C-59A5-48CB-B35A-C3895160F8AC}" destId="{2818F791-9873-41D7-982C-6EB207723C9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82A6BF-C99F-46AE-B2E8-388A19475F78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7860BF-AE8E-4D62-919A-A7D63E63051A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встать утром и выслушать мамины указания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D18CFC9-1496-4424-8C2D-91BC2F76CE3C}" type="parTrans" cxnId="{7159FF8C-7762-4D2E-852A-6BA21F77B703}">
      <dgm:prSet/>
      <dgm:spPr/>
      <dgm:t>
        <a:bodyPr/>
        <a:lstStyle/>
        <a:p>
          <a:endParaRPr lang="ru-RU"/>
        </a:p>
      </dgm:t>
    </dgm:pt>
    <dgm:pt modelId="{E0E5EB39-949D-4FD2-8D33-1CF641BDAF42}" type="sibTrans" cxnId="{7159FF8C-7762-4D2E-852A-6BA21F77B703}">
      <dgm:prSet custT="1"/>
      <dgm:spPr/>
      <dgm:t>
        <a:bodyPr/>
        <a:lstStyle/>
        <a:p>
          <a:endParaRPr lang="ru-RU" sz="2000"/>
        </a:p>
      </dgm:t>
    </dgm:pt>
    <dgm:pt modelId="{84A7DADC-F385-46BC-B11A-719C53CEE807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сбор около школы и разговор с друзьями об экзаменах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A423AB0-3306-4253-B71E-40053F8CBA23}" type="parTrans" cxnId="{59B00BF4-4A4C-4D5F-A8C8-886039FCB9AF}">
      <dgm:prSet/>
      <dgm:spPr/>
      <dgm:t>
        <a:bodyPr/>
        <a:lstStyle/>
        <a:p>
          <a:endParaRPr lang="ru-RU"/>
        </a:p>
      </dgm:t>
    </dgm:pt>
    <dgm:pt modelId="{65DFD858-F9EB-4173-8EB8-7501C40B9F30}" type="sibTrans" cxnId="{59B00BF4-4A4C-4D5F-A8C8-886039FCB9AF}">
      <dgm:prSet custT="1"/>
      <dgm:spPr/>
      <dgm:t>
        <a:bodyPr/>
        <a:lstStyle/>
        <a:p>
          <a:endParaRPr lang="ru-RU" sz="2000"/>
        </a:p>
      </dgm:t>
    </dgm:pt>
    <dgm:pt modelId="{88C46866-2CAC-46DF-BC5B-E643B5DDC88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приход в аудиторию на место проведения экзамена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B63146A-D038-4566-856A-40ABD398D69E}" type="parTrans" cxnId="{C06F5CC9-7A14-4EFD-8D62-FD75B4D75CE9}">
      <dgm:prSet/>
      <dgm:spPr/>
      <dgm:t>
        <a:bodyPr/>
        <a:lstStyle/>
        <a:p>
          <a:endParaRPr lang="ru-RU"/>
        </a:p>
      </dgm:t>
    </dgm:pt>
    <dgm:pt modelId="{6769CF47-ADB7-4843-B503-70990D95DB3B}" type="sibTrans" cxnId="{C06F5CC9-7A14-4EFD-8D62-FD75B4D75CE9}">
      <dgm:prSet custT="1"/>
      <dgm:spPr/>
      <dgm:t>
        <a:bodyPr/>
        <a:lstStyle/>
        <a:p>
          <a:endParaRPr lang="ru-RU" sz="2000"/>
        </a:p>
      </dgm:t>
    </dgm:pt>
    <dgm:pt modelId="{8B981999-090A-40EB-B8D0-2310CEACCBC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рассаживание по местам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34F319-FD38-438C-8166-6BF499F02D38}" type="parTrans" cxnId="{DD2AEC3E-7279-49A8-9332-E9E4183C6062}">
      <dgm:prSet/>
      <dgm:spPr/>
      <dgm:t>
        <a:bodyPr/>
        <a:lstStyle/>
        <a:p>
          <a:endParaRPr lang="ru-RU"/>
        </a:p>
      </dgm:t>
    </dgm:pt>
    <dgm:pt modelId="{539AF319-217F-43BF-B0C0-A6FBCC5C8190}" type="sibTrans" cxnId="{DD2AEC3E-7279-49A8-9332-E9E4183C6062}">
      <dgm:prSet custT="1"/>
      <dgm:spPr/>
      <dgm:t>
        <a:bodyPr/>
        <a:lstStyle/>
        <a:p>
          <a:endParaRPr lang="ru-RU" sz="2000"/>
        </a:p>
      </dgm:t>
    </dgm:pt>
    <dgm:pt modelId="{B6483E77-EFAC-4C8A-A070-89126A9052B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получение бланков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A7B4FB8-613D-4C41-82AD-A91461B45995}" type="parTrans" cxnId="{B6CC91AA-52F5-4A1D-8510-AC1934F519A4}">
      <dgm:prSet/>
      <dgm:spPr/>
      <dgm:t>
        <a:bodyPr/>
        <a:lstStyle/>
        <a:p>
          <a:endParaRPr lang="ru-RU"/>
        </a:p>
      </dgm:t>
    </dgm:pt>
    <dgm:pt modelId="{DC18C6EF-85A6-450A-AFB4-51403A395591}" type="sibTrans" cxnId="{B6CC91AA-52F5-4A1D-8510-AC1934F519A4}">
      <dgm:prSet custT="1"/>
      <dgm:spPr/>
      <dgm:t>
        <a:bodyPr/>
        <a:lstStyle/>
        <a:p>
          <a:endParaRPr lang="ru-RU" sz="2000"/>
        </a:p>
      </dgm:t>
    </dgm:pt>
    <dgm:pt modelId="{5E8A072A-5B34-43F5-B461-2C01725EA817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заполнение бланков - титульных листов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FBF3A10-58E3-4D00-8053-1165581DAF5E}" type="parTrans" cxnId="{FCE5F282-7A3F-4413-9C6D-21BAF9462348}">
      <dgm:prSet/>
      <dgm:spPr/>
      <dgm:t>
        <a:bodyPr/>
        <a:lstStyle/>
        <a:p>
          <a:endParaRPr lang="ru-RU"/>
        </a:p>
      </dgm:t>
    </dgm:pt>
    <dgm:pt modelId="{99939706-13EB-4C9B-88E4-1466545FE745}" type="sibTrans" cxnId="{FCE5F282-7A3F-4413-9C6D-21BAF9462348}">
      <dgm:prSet custT="1"/>
      <dgm:spPr/>
      <dgm:t>
        <a:bodyPr/>
        <a:lstStyle/>
        <a:p>
          <a:endParaRPr lang="ru-RU" sz="2000"/>
        </a:p>
      </dgm:t>
    </dgm:pt>
    <dgm:pt modelId="{DE9F0B0C-0A1A-481E-B5A4-7A2050499557}">
      <dgm:prSet custT="1"/>
      <dgm:spPr/>
      <dgm:t>
        <a:bodyPr/>
        <a:lstStyle/>
        <a:p>
          <a:pPr algn="ctr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решение заданий.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E331B70-59C4-4864-B6B3-FD78D66A0F34}" type="parTrans" cxnId="{2A2A28B6-FEA5-4FB0-85C7-01AF0B26A396}">
      <dgm:prSet/>
      <dgm:spPr/>
      <dgm:t>
        <a:bodyPr/>
        <a:lstStyle/>
        <a:p>
          <a:endParaRPr lang="ru-RU"/>
        </a:p>
      </dgm:t>
    </dgm:pt>
    <dgm:pt modelId="{73860E8C-7B4A-4AC8-B091-2493676F525C}" type="sibTrans" cxnId="{2A2A28B6-FEA5-4FB0-85C7-01AF0B26A396}">
      <dgm:prSet/>
      <dgm:spPr/>
      <dgm:t>
        <a:bodyPr/>
        <a:lstStyle/>
        <a:p>
          <a:endParaRPr lang="ru-RU"/>
        </a:p>
      </dgm:t>
    </dgm:pt>
    <dgm:pt modelId="{CF041649-9E9A-4FD4-9442-9E7F30F0311C}" type="pres">
      <dgm:prSet presAssocID="{7A82A6BF-C99F-46AE-B2E8-388A19475F7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E9B11-441B-420E-81EA-E9B7792287A6}" type="pres">
      <dgm:prSet presAssocID="{0E7860BF-AE8E-4D62-919A-A7D63E63051A}" presName="node" presStyleLbl="node1" presStyleIdx="0" presStyleCnt="7" custScaleX="2000000" custScaleY="2000000" custLinFactX="114311" custLinFactNeighborX="200000" custLinFactNeighborY="2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EE562-5FD6-4871-9F86-7A56C6228251}" type="pres">
      <dgm:prSet presAssocID="{E0E5EB39-949D-4FD2-8D33-1CF641BDAF42}" presName="sibTrans" presStyleLbl="sibTrans2D1" presStyleIdx="0" presStyleCnt="6" custScaleX="1506364"/>
      <dgm:spPr/>
      <dgm:t>
        <a:bodyPr/>
        <a:lstStyle/>
        <a:p>
          <a:endParaRPr lang="ru-RU"/>
        </a:p>
      </dgm:t>
    </dgm:pt>
    <dgm:pt modelId="{5D267A6B-42BB-4615-859C-6F5AF382482B}" type="pres">
      <dgm:prSet presAssocID="{E0E5EB39-949D-4FD2-8D33-1CF641BDAF4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3C3FD6F-C527-4543-916B-11DF5EE8BE1C}" type="pres">
      <dgm:prSet presAssocID="{84A7DADC-F385-46BC-B11A-719C53CEE807}" presName="node" presStyleLbl="node1" presStyleIdx="1" presStyleCnt="7" custScaleX="2000000" custScaleY="2000000" custLinFactX="114311" custLinFactNeighborX="200000" custLinFactNeighborY="2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40375-D776-44AA-BED2-DA0D902AE30E}" type="pres">
      <dgm:prSet presAssocID="{65DFD858-F9EB-4173-8EB8-7501C40B9F30}" presName="sibTrans" presStyleLbl="sibTrans2D1" presStyleIdx="1" presStyleCnt="6" custScaleX="1506364"/>
      <dgm:spPr/>
      <dgm:t>
        <a:bodyPr/>
        <a:lstStyle/>
        <a:p>
          <a:endParaRPr lang="ru-RU"/>
        </a:p>
      </dgm:t>
    </dgm:pt>
    <dgm:pt modelId="{08F83DA5-8FB4-46B6-81F0-E7138E9E7B19}" type="pres">
      <dgm:prSet presAssocID="{65DFD858-F9EB-4173-8EB8-7501C40B9F3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A6857DE5-3F82-4FA6-8411-EC6F698D6EC2}" type="pres">
      <dgm:prSet presAssocID="{88C46866-2CAC-46DF-BC5B-E643B5DDC888}" presName="node" presStyleLbl="node1" presStyleIdx="2" presStyleCnt="7" custScaleX="2000000" custScaleY="2000000" custLinFactX="114311" custLinFactNeighborX="200000" custLinFactNeighborY="2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37DE6-2262-465C-8755-5B35461FB236}" type="pres">
      <dgm:prSet presAssocID="{6769CF47-ADB7-4843-B503-70990D95DB3B}" presName="sibTrans" presStyleLbl="sibTrans2D1" presStyleIdx="2" presStyleCnt="6" custScaleX="1506364"/>
      <dgm:spPr/>
      <dgm:t>
        <a:bodyPr/>
        <a:lstStyle/>
        <a:p>
          <a:endParaRPr lang="ru-RU"/>
        </a:p>
      </dgm:t>
    </dgm:pt>
    <dgm:pt modelId="{C4D76B71-37CB-488C-9675-F470353E3690}" type="pres">
      <dgm:prSet presAssocID="{6769CF47-ADB7-4843-B503-70990D95DB3B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3C72CC7-87B9-475F-A932-7468ADBE2CA7}" type="pres">
      <dgm:prSet presAssocID="{8B981999-090A-40EB-B8D0-2310CEACCBC8}" presName="node" presStyleLbl="node1" presStyleIdx="3" presStyleCnt="7" custScaleX="2000000" custScaleY="2000000" custLinFactX="114311" custLinFactNeighborX="200000" custLinFactNeighborY="2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F1A88-4A03-4A30-B7A2-FF82F9883195}" type="pres">
      <dgm:prSet presAssocID="{539AF319-217F-43BF-B0C0-A6FBCC5C8190}" presName="sibTrans" presStyleLbl="sibTrans2D1" presStyleIdx="3" presStyleCnt="6" custScaleX="1506364"/>
      <dgm:spPr/>
      <dgm:t>
        <a:bodyPr/>
        <a:lstStyle/>
        <a:p>
          <a:endParaRPr lang="ru-RU"/>
        </a:p>
      </dgm:t>
    </dgm:pt>
    <dgm:pt modelId="{17B1ABEE-603D-4D4F-A9C8-EA9B944D0254}" type="pres">
      <dgm:prSet presAssocID="{539AF319-217F-43BF-B0C0-A6FBCC5C819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83A2135-DB05-4791-8EF1-3C8296210330}" type="pres">
      <dgm:prSet presAssocID="{B6483E77-EFAC-4C8A-A070-89126A9052B8}" presName="node" presStyleLbl="node1" presStyleIdx="4" presStyleCnt="7" custScaleX="2000000" custScaleY="2000000" custLinFactX="114311" custLinFactNeighborX="200000" custLinFactNeighborY="2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4FA6B-DB1B-4C01-8647-A1D640F40717}" type="pres">
      <dgm:prSet presAssocID="{DC18C6EF-85A6-450A-AFB4-51403A395591}" presName="sibTrans" presStyleLbl="sibTrans2D1" presStyleIdx="4" presStyleCnt="6" custScaleX="1506364"/>
      <dgm:spPr/>
      <dgm:t>
        <a:bodyPr/>
        <a:lstStyle/>
        <a:p>
          <a:endParaRPr lang="ru-RU"/>
        </a:p>
      </dgm:t>
    </dgm:pt>
    <dgm:pt modelId="{76079367-5B4D-4F97-80B4-E4833C3250DA}" type="pres">
      <dgm:prSet presAssocID="{DC18C6EF-85A6-450A-AFB4-51403A39559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C3CB04E-5C9F-4D03-935D-EA5AE79A7B80}" type="pres">
      <dgm:prSet presAssocID="{5E8A072A-5B34-43F5-B461-2C01725EA817}" presName="node" presStyleLbl="node1" presStyleIdx="5" presStyleCnt="7" custScaleX="2000000" custScaleY="2000000" custLinFactX="114311" custLinFactNeighborX="200000" custLinFactNeighborY="2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96EF2-9095-4AE4-ACF4-B2E7D355D647}" type="pres">
      <dgm:prSet presAssocID="{99939706-13EB-4C9B-88E4-1466545FE745}" presName="sibTrans" presStyleLbl="sibTrans2D1" presStyleIdx="5" presStyleCnt="6" custScaleX="1506404"/>
      <dgm:spPr/>
      <dgm:t>
        <a:bodyPr/>
        <a:lstStyle/>
        <a:p>
          <a:endParaRPr lang="ru-RU"/>
        </a:p>
      </dgm:t>
    </dgm:pt>
    <dgm:pt modelId="{A9789258-B072-4670-B883-D5C76D0B3CF3}" type="pres">
      <dgm:prSet presAssocID="{99939706-13EB-4C9B-88E4-1466545FE745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3343E52C-254F-40C1-9FFE-B39779507F2B}" type="pres">
      <dgm:prSet presAssocID="{DE9F0B0C-0A1A-481E-B5A4-7A2050499557}" presName="node" presStyleLbl="node1" presStyleIdx="6" presStyleCnt="7" custScaleX="2000000" custScaleY="2000000" custLinFactX="114311" custLinFactNeighborX="200000" custLinFactNeighborY="2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6F5CC9-7A14-4EFD-8D62-FD75B4D75CE9}" srcId="{7A82A6BF-C99F-46AE-B2E8-388A19475F78}" destId="{88C46866-2CAC-46DF-BC5B-E643B5DDC888}" srcOrd="2" destOrd="0" parTransId="{EB63146A-D038-4566-856A-40ABD398D69E}" sibTransId="{6769CF47-ADB7-4843-B503-70990D95DB3B}"/>
    <dgm:cxn modelId="{2A2A28B6-FEA5-4FB0-85C7-01AF0B26A396}" srcId="{7A82A6BF-C99F-46AE-B2E8-388A19475F78}" destId="{DE9F0B0C-0A1A-481E-B5A4-7A2050499557}" srcOrd="6" destOrd="0" parTransId="{9E331B70-59C4-4864-B6B3-FD78D66A0F34}" sibTransId="{73860E8C-7B4A-4AC8-B091-2493676F525C}"/>
    <dgm:cxn modelId="{FCE5F282-7A3F-4413-9C6D-21BAF9462348}" srcId="{7A82A6BF-C99F-46AE-B2E8-388A19475F78}" destId="{5E8A072A-5B34-43F5-B461-2C01725EA817}" srcOrd="5" destOrd="0" parTransId="{7FBF3A10-58E3-4D00-8053-1165581DAF5E}" sibTransId="{99939706-13EB-4C9B-88E4-1466545FE745}"/>
    <dgm:cxn modelId="{B7AEAE4B-8D80-4E66-B843-8B20F52D4BA9}" type="presOf" srcId="{6769CF47-ADB7-4843-B503-70990D95DB3B}" destId="{C4D76B71-37CB-488C-9675-F470353E3690}" srcOrd="1" destOrd="0" presId="urn:microsoft.com/office/officeart/2005/8/layout/process2"/>
    <dgm:cxn modelId="{B6CC91AA-52F5-4A1D-8510-AC1934F519A4}" srcId="{7A82A6BF-C99F-46AE-B2E8-388A19475F78}" destId="{B6483E77-EFAC-4C8A-A070-89126A9052B8}" srcOrd="4" destOrd="0" parTransId="{FA7B4FB8-613D-4C41-82AD-A91461B45995}" sibTransId="{DC18C6EF-85A6-450A-AFB4-51403A395591}"/>
    <dgm:cxn modelId="{E37548BD-12BD-4595-827B-60BC439C0444}" type="presOf" srcId="{0E7860BF-AE8E-4D62-919A-A7D63E63051A}" destId="{187E9B11-441B-420E-81EA-E9B7792287A6}" srcOrd="0" destOrd="0" presId="urn:microsoft.com/office/officeart/2005/8/layout/process2"/>
    <dgm:cxn modelId="{380A2710-B526-4B51-B686-B153269B0435}" type="presOf" srcId="{DC18C6EF-85A6-450A-AFB4-51403A395591}" destId="{76079367-5B4D-4F97-80B4-E4833C3250DA}" srcOrd="1" destOrd="0" presId="urn:microsoft.com/office/officeart/2005/8/layout/process2"/>
    <dgm:cxn modelId="{24C603E2-3DF5-4E00-A673-FE8CBB6563D3}" type="presOf" srcId="{99939706-13EB-4C9B-88E4-1466545FE745}" destId="{A9789258-B072-4670-B883-D5C76D0B3CF3}" srcOrd="1" destOrd="0" presId="urn:microsoft.com/office/officeart/2005/8/layout/process2"/>
    <dgm:cxn modelId="{3CA1B034-C2BA-4210-AF5E-3D6990A1B043}" type="presOf" srcId="{E0E5EB39-949D-4FD2-8D33-1CF641BDAF42}" destId="{5D267A6B-42BB-4615-859C-6F5AF382482B}" srcOrd="1" destOrd="0" presId="urn:microsoft.com/office/officeart/2005/8/layout/process2"/>
    <dgm:cxn modelId="{84633726-A8EC-4AF0-A5F3-36FC4ADECE7C}" type="presOf" srcId="{DE9F0B0C-0A1A-481E-B5A4-7A2050499557}" destId="{3343E52C-254F-40C1-9FFE-B39779507F2B}" srcOrd="0" destOrd="0" presId="urn:microsoft.com/office/officeart/2005/8/layout/process2"/>
    <dgm:cxn modelId="{4E756AC3-E85C-4439-BE11-370B7B5406B2}" type="presOf" srcId="{6769CF47-ADB7-4843-B503-70990D95DB3B}" destId="{63037DE6-2262-465C-8755-5B35461FB236}" srcOrd="0" destOrd="0" presId="urn:microsoft.com/office/officeart/2005/8/layout/process2"/>
    <dgm:cxn modelId="{AF14BC14-046C-4D49-A187-F5375A228CAA}" type="presOf" srcId="{99939706-13EB-4C9B-88E4-1466545FE745}" destId="{3F996EF2-9095-4AE4-ACF4-B2E7D355D647}" srcOrd="0" destOrd="0" presId="urn:microsoft.com/office/officeart/2005/8/layout/process2"/>
    <dgm:cxn modelId="{C112F77A-71C1-4539-8037-46AD1255E785}" type="presOf" srcId="{88C46866-2CAC-46DF-BC5B-E643B5DDC888}" destId="{A6857DE5-3F82-4FA6-8411-EC6F698D6EC2}" srcOrd="0" destOrd="0" presId="urn:microsoft.com/office/officeart/2005/8/layout/process2"/>
    <dgm:cxn modelId="{C5357D4B-C2DF-4671-94C4-5A27B6130190}" type="presOf" srcId="{65DFD858-F9EB-4173-8EB8-7501C40B9F30}" destId="{39340375-D776-44AA-BED2-DA0D902AE30E}" srcOrd="0" destOrd="0" presId="urn:microsoft.com/office/officeart/2005/8/layout/process2"/>
    <dgm:cxn modelId="{289F3E27-D065-4557-A397-E2EF6B2512B2}" type="presOf" srcId="{539AF319-217F-43BF-B0C0-A6FBCC5C8190}" destId="{17B1ABEE-603D-4D4F-A9C8-EA9B944D0254}" srcOrd="1" destOrd="0" presId="urn:microsoft.com/office/officeart/2005/8/layout/process2"/>
    <dgm:cxn modelId="{4B9C8724-3C99-47C3-9324-4E562CC65A86}" type="presOf" srcId="{7A82A6BF-C99F-46AE-B2E8-388A19475F78}" destId="{CF041649-9E9A-4FD4-9442-9E7F30F0311C}" srcOrd="0" destOrd="0" presId="urn:microsoft.com/office/officeart/2005/8/layout/process2"/>
    <dgm:cxn modelId="{90C5A1E8-59F0-4F90-AB8A-8ED714A51D42}" type="presOf" srcId="{539AF319-217F-43BF-B0C0-A6FBCC5C8190}" destId="{277F1A88-4A03-4A30-B7A2-FF82F9883195}" srcOrd="0" destOrd="0" presId="urn:microsoft.com/office/officeart/2005/8/layout/process2"/>
    <dgm:cxn modelId="{59B00BF4-4A4C-4D5F-A8C8-886039FCB9AF}" srcId="{7A82A6BF-C99F-46AE-B2E8-388A19475F78}" destId="{84A7DADC-F385-46BC-B11A-719C53CEE807}" srcOrd="1" destOrd="0" parTransId="{FA423AB0-3306-4253-B71E-40053F8CBA23}" sibTransId="{65DFD858-F9EB-4173-8EB8-7501C40B9F30}"/>
    <dgm:cxn modelId="{CDD4B34F-2880-4A41-969F-6EA7E61068D0}" type="presOf" srcId="{B6483E77-EFAC-4C8A-A070-89126A9052B8}" destId="{D83A2135-DB05-4791-8EF1-3C8296210330}" srcOrd="0" destOrd="0" presId="urn:microsoft.com/office/officeart/2005/8/layout/process2"/>
    <dgm:cxn modelId="{8F6DF988-B25E-46CD-9ABC-6964FD5BAC5F}" type="presOf" srcId="{5E8A072A-5B34-43F5-B461-2C01725EA817}" destId="{6C3CB04E-5C9F-4D03-935D-EA5AE79A7B80}" srcOrd="0" destOrd="0" presId="urn:microsoft.com/office/officeart/2005/8/layout/process2"/>
    <dgm:cxn modelId="{DD2AEC3E-7279-49A8-9332-E9E4183C6062}" srcId="{7A82A6BF-C99F-46AE-B2E8-388A19475F78}" destId="{8B981999-090A-40EB-B8D0-2310CEACCBC8}" srcOrd="3" destOrd="0" parTransId="{C834F319-FD38-438C-8166-6BF499F02D38}" sibTransId="{539AF319-217F-43BF-B0C0-A6FBCC5C8190}"/>
    <dgm:cxn modelId="{7159FF8C-7762-4D2E-852A-6BA21F77B703}" srcId="{7A82A6BF-C99F-46AE-B2E8-388A19475F78}" destId="{0E7860BF-AE8E-4D62-919A-A7D63E63051A}" srcOrd="0" destOrd="0" parTransId="{0D18CFC9-1496-4424-8C2D-91BC2F76CE3C}" sibTransId="{E0E5EB39-949D-4FD2-8D33-1CF641BDAF42}"/>
    <dgm:cxn modelId="{44E2C9A5-9765-46E0-A7A2-291327938E66}" type="presOf" srcId="{84A7DADC-F385-46BC-B11A-719C53CEE807}" destId="{63C3FD6F-C527-4543-916B-11DF5EE8BE1C}" srcOrd="0" destOrd="0" presId="urn:microsoft.com/office/officeart/2005/8/layout/process2"/>
    <dgm:cxn modelId="{8015927C-F07B-437E-B076-7FF3C5EDB670}" type="presOf" srcId="{8B981999-090A-40EB-B8D0-2310CEACCBC8}" destId="{03C72CC7-87B9-475F-A932-7468ADBE2CA7}" srcOrd="0" destOrd="0" presId="urn:microsoft.com/office/officeart/2005/8/layout/process2"/>
    <dgm:cxn modelId="{91040657-2ACA-49AD-B30D-DA8DD586E0BA}" type="presOf" srcId="{E0E5EB39-949D-4FD2-8D33-1CF641BDAF42}" destId="{547EE562-5FD6-4871-9F86-7A56C6228251}" srcOrd="0" destOrd="0" presId="urn:microsoft.com/office/officeart/2005/8/layout/process2"/>
    <dgm:cxn modelId="{E4565DE3-1A74-4F79-A533-C6DB5DB0EB74}" type="presOf" srcId="{DC18C6EF-85A6-450A-AFB4-51403A395591}" destId="{5B74FA6B-DB1B-4C01-8647-A1D640F40717}" srcOrd="0" destOrd="0" presId="urn:microsoft.com/office/officeart/2005/8/layout/process2"/>
    <dgm:cxn modelId="{03BAEC18-2174-4BA9-A361-90EDF1D98D0E}" type="presOf" srcId="{65DFD858-F9EB-4173-8EB8-7501C40B9F30}" destId="{08F83DA5-8FB4-46B6-81F0-E7138E9E7B19}" srcOrd="1" destOrd="0" presId="urn:microsoft.com/office/officeart/2005/8/layout/process2"/>
    <dgm:cxn modelId="{42FF3D13-FDE2-4074-9F45-DD6B82089C68}" type="presParOf" srcId="{CF041649-9E9A-4FD4-9442-9E7F30F0311C}" destId="{187E9B11-441B-420E-81EA-E9B7792287A6}" srcOrd="0" destOrd="0" presId="urn:microsoft.com/office/officeart/2005/8/layout/process2"/>
    <dgm:cxn modelId="{173579E6-353A-42D4-8E43-2373D6830E42}" type="presParOf" srcId="{CF041649-9E9A-4FD4-9442-9E7F30F0311C}" destId="{547EE562-5FD6-4871-9F86-7A56C6228251}" srcOrd="1" destOrd="0" presId="urn:microsoft.com/office/officeart/2005/8/layout/process2"/>
    <dgm:cxn modelId="{EB0C2063-23E1-477E-9085-795B770E5B43}" type="presParOf" srcId="{547EE562-5FD6-4871-9F86-7A56C6228251}" destId="{5D267A6B-42BB-4615-859C-6F5AF382482B}" srcOrd="0" destOrd="0" presId="urn:microsoft.com/office/officeart/2005/8/layout/process2"/>
    <dgm:cxn modelId="{CCC497E0-0289-470C-B939-E30620A7E4BF}" type="presParOf" srcId="{CF041649-9E9A-4FD4-9442-9E7F30F0311C}" destId="{63C3FD6F-C527-4543-916B-11DF5EE8BE1C}" srcOrd="2" destOrd="0" presId="urn:microsoft.com/office/officeart/2005/8/layout/process2"/>
    <dgm:cxn modelId="{27D7020E-44F3-466D-9416-17AD7ABEDA9E}" type="presParOf" srcId="{CF041649-9E9A-4FD4-9442-9E7F30F0311C}" destId="{39340375-D776-44AA-BED2-DA0D902AE30E}" srcOrd="3" destOrd="0" presId="urn:microsoft.com/office/officeart/2005/8/layout/process2"/>
    <dgm:cxn modelId="{77562EC2-6C7D-4A43-B99B-CF5303EC8CA2}" type="presParOf" srcId="{39340375-D776-44AA-BED2-DA0D902AE30E}" destId="{08F83DA5-8FB4-46B6-81F0-E7138E9E7B19}" srcOrd="0" destOrd="0" presId="urn:microsoft.com/office/officeart/2005/8/layout/process2"/>
    <dgm:cxn modelId="{59D7F238-2779-4682-A2F7-AA927748CF26}" type="presParOf" srcId="{CF041649-9E9A-4FD4-9442-9E7F30F0311C}" destId="{A6857DE5-3F82-4FA6-8411-EC6F698D6EC2}" srcOrd="4" destOrd="0" presId="urn:microsoft.com/office/officeart/2005/8/layout/process2"/>
    <dgm:cxn modelId="{4249E204-CBC1-4A9B-BDCF-FCF24097FB3B}" type="presParOf" srcId="{CF041649-9E9A-4FD4-9442-9E7F30F0311C}" destId="{63037DE6-2262-465C-8755-5B35461FB236}" srcOrd="5" destOrd="0" presId="urn:microsoft.com/office/officeart/2005/8/layout/process2"/>
    <dgm:cxn modelId="{CCB99301-DB66-4DC1-ACB9-2442F49C3957}" type="presParOf" srcId="{63037DE6-2262-465C-8755-5B35461FB236}" destId="{C4D76B71-37CB-488C-9675-F470353E3690}" srcOrd="0" destOrd="0" presId="urn:microsoft.com/office/officeart/2005/8/layout/process2"/>
    <dgm:cxn modelId="{9F6C9BBA-3AE6-421C-8D7C-800F02DFC31B}" type="presParOf" srcId="{CF041649-9E9A-4FD4-9442-9E7F30F0311C}" destId="{03C72CC7-87B9-475F-A932-7468ADBE2CA7}" srcOrd="6" destOrd="0" presId="urn:microsoft.com/office/officeart/2005/8/layout/process2"/>
    <dgm:cxn modelId="{9E184522-B158-4BD9-807C-198C2CA1AFAB}" type="presParOf" srcId="{CF041649-9E9A-4FD4-9442-9E7F30F0311C}" destId="{277F1A88-4A03-4A30-B7A2-FF82F9883195}" srcOrd="7" destOrd="0" presId="urn:microsoft.com/office/officeart/2005/8/layout/process2"/>
    <dgm:cxn modelId="{BFAF58C1-A7A5-44AC-A6CD-D6C176784A33}" type="presParOf" srcId="{277F1A88-4A03-4A30-B7A2-FF82F9883195}" destId="{17B1ABEE-603D-4D4F-A9C8-EA9B944D0254}" srcOrd="0" destOrd="0" presId="urn:microsoft.com/office/officeart/2005/8/layout/process2"/>
    <dgm:cxn modelId="{E1D9B8AA-5CE7-4E81-9FEA-0CA155D51927}" type="presParOf" srcId="{CF041649-9E9A-4FD4-9442-9E7F30F0311C}" destId="{D83A2135-DB05-4791-8EF1-3C8296210330}" srcOrd="8" destOrd="0" presId="urn:microsoft.com/office/officeart/2005/8/layout/process2"/>
    <dgm:cxn modelId="{42B357D7-7838-4AB4-9BAB-88F5273323D7}" type="presParOf" srcId="{CF041649-9E9A-4FD4-9442-9E7F30F0311C}" destId="{5B74FA6B-DB1B-4C01-8647-A1D640F40717}" srcOrd="9" destOrd="0" presId="urn:microsoft.com/office/officeart/2005/8/layout/process2"/>
    <dgm:cxn modelId="{0BEC83C8-0F55-4976-A07D-AFBBDA2DF07E}" type="presParOf" srcId="{5B74FA6B-DB1B-4C01-8647-A1D640F40717}" destId="{76079367-5B4D-4F97-80B4-E4833C3250DA}" srcOrd="0" destOrd="0" presId="urn:microsoft.com/office/officeart/2005/8/layout/process2"/>
    <dgm:cxn modelId="{838A682B-0B91-4287-BF51-CC4732942C26}" type="presParOf" srcId="{CF041649-9E9A-4FD4-9442-9E7F30F0311C}" destId="{6C3CB04E-5C9F-4D03-935D-EA5AE79A7B80}" srcOrd="10" destOrd="0" presId="urn:microsoft.com/office/officeart/2005/8/layout/process2"/>
    <dgm:cxn modelId="{AB81D4A9-7084-481F-8C1D-006C15F5E1F0}" type="presParOf" srcId="{CF041649-9E9A-4FD4-9442-9E7F30F0311C}" destId="{3F996EF2-9095-4AE4-ACF4-B2E7D355D647}" srcOrd="11" destOrd="0" presId="urn:microsoft.com/office/officeart/2005/8/layout/process2"/>
    <dgm:cxn modelId="{E2E6784A-89AB-4166-B71F-221D9367AFA2}" type="presParOf" srcId="{3F996EF2-9095-4AE4-ACF4-B2E7D355D647}" destId="{A9789258-B072-4670-B883-D5C76D0B3CF3}" srcOrd="0" destOrd="0" presId="urn:microsoft.com/office/officeart/2005/8/layout/process2"/>
    <dgm:cxn modelId="{A3ACBF3E-CEF5-41E9-AF6A-656B5B6A281C}" type="presParOf" srcId="{CF041649-9E9A-4FD4-9442-9E7F30F0311C}" destId="{3343E52C-254F-40C1-9FFE-B39779507F2B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2EDD8C-AE65-4A6F-8FA2-8C23802D6AF9}">
      <dsp:nvSpPr>
        <dsp:cNvPr id="0" name=""/>
        <dsp:cNvSpPr/>
      </dsp:nvSpPr>
      <dsp:spPr>
        <a:xfrm>
          <a:off x="648824" y="6"/>
          <a:ext cx="7488079" cy="25922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Экзамен</a:t>
          </a:r>
          <a:r>
            <a:rPr lang="ru-RU" sz="5400" b="1" kern="1200" dirty="0" smtClean="0">
              <a:latin typeface="Times New Roman" pitchFamily="18" charset="0"/>
              <a:cs typeface="Times New Roman" pitchFamily="18" charset="0"/>
            </a:rPr>
            <a:t> – это первое испытание на пути  во взрослую жизнь </a:t>
          </a:r>
          <a:endParaRPr lang="ru-RU" sz="5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8824" y="6"/>
        <a:ext cx="7488079" cy="25922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7DEF45-97B1-4244-BFA6-DB67E33B4220}">
      <dsp:nvSpPr>
        <dsp:cNvPr id="0" name=""/>
        <dsp:cNvSpPr/>
      </dsp:nvSpPr>
      <dsp:spPr>
        <a:xfrm>
          <a:off x="0" y="681"/>
          <a:ext cx="8784976" cy="8661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Сомнение в полноте и прочности знаний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681"/>
        <a:ext cx="8784976" cy="866108"/>
      </dsp:txXfrm>
    </dsp:sp>
    <dsp:sp modelId="{5FACFB56-DCEC-4E89-9B21-F78981A93065}">
      <dsp:nvSpPr>
        <dsp:cNvPr id="0" name=""/>
        <dsp:cNvSpPr/>
      </dsp:nvSpPr>
      <dsp:spPr>
        <a:xfrm>
          <a:off x="0" y="878503"/>
          <a:ext cx="8784976" cy="8661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Сомнение в собственных способностях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78503"/>
        <a:ext cx="8784976" cy="866108"/>
      </dsp:txXfrm>
    </dsp:sp>
    <dsp:sp modelId="{425F86DF-33A0-43E2-82E4-D2A2C6CF4159}">
      <dsp:nvSpPr>
        <dsp:cNvPr id="0" name=""/>
        <dsp:cNvSpPr/>
      </dsp:nvSpPr>
      <dsp:spPr>
        <a:xfrm>
          <a:off x="0" y="1756326"/>
          <a:ext cx="8784976" cy="8661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Чувство ответственности и перед родителями и перед школой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56326"/>
        <a:ext cx="8784976" cy="866108"/>
      </dsp:txXfrm>
    </dsp:sp>
    <dsp:sp modelId="{E9E9596C-AAED-4D15-9622-0B8D0233AB72}">
      <dsp:nvSpPr>
        <dsp:cNvPr id="0" name=""/>
        <dsp:cNvSpPr/>
      </dsp:nvSpPr>
      <dsp:spPr>
        <a:xfrm>
          <a:off x="0" y="2634149"/>
          <a:ext cx="8784976" cy="8661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Интенсивная умственная деятельность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34149"/>
        <a:ext cx="8784976" cy="866108"/>
      </dsp:txXfrm>
    </dsp:sp>
    <dsp:sp modelId="{08C237BF-3493-4FEA-93DC-034583117987}">
      <dsp:nvSpPr>
        <dsp:cNvPr id="0" name=""/>
        <dsp:cNvSpPr/>
      </dsp:nvSpPr>
      <dsp:spPr>
        <a:xfrm>
          <a:off x="0" y="3511971"/>
          <a:ext cx="8784976" cy="8661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Нагрузка на одни и те же мышцы и органы из-за длительного сидения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11971"/>
        <a:ext cx="8784976" cy="866108"/>
      </dsp:txXfrm>
    </dsp:sp>
    <dsp:sp modelId="{C6DBC860-8882-46A9-88E5-61DE80186E92}">
      <dsp:nvSpPr>
        <dsp:cNvPr id="0" name=""/>
        <dsp:cNvSpPr/>
      </dsp:nvSpPr>
      <dsp:spPr>
        <a:xfrm>
          <a:off x="0" y="4389794"/>
          <a:ext cx="8784976" cy="8661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Нарушение режима сна и отдыха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89794"/>
        <a:ext cx="8784976" cy="8661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CC4BF3-0D07-4A80-8419-D2D7C5F8EC16}">
      <dsp:nvSpPr>
        <dsp:cNvPr id="0" name=""/>
        <dsp:cNvSpPr/>
      </dsp:nvSpPr>
      <dsp:spPr>
        <a:xfrm>
          <a:off x="74093" y="75053"/>
          <a:ext cx="3227215" cy="1023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Изменение физического состояния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093" y="75053"/>
        <a:ext cx="3227215" cy="1023828"/>
      </dsp:txXfrm>
    </dsp:sp>
    <dsp:sp modelId="{B13B4265-A215-49E2-8622-0E97BF9EED66}">
      <dsp:nvSpPr>
        <dsp:cNvPr id="0" name=""/>
        <dsp:cNvSpPr/>
      </dsp:nvSpPr>
      <dsp:spPr>
        <a:xfrm>
          <a:off x="1555837" y="1125758"/>
          <a:ext cx="3227215" cy="1023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Депрессия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55837" y="1125758"/>
        <a:ext cx="3227215" cy="1023828"/>
      </dsp:txXfrm>
    </dsp:sp>
    <dsp:sp modelId="{874790A9-0758-42CA-AC8F-ADE3EF82F7CA}">
      <dsp:nvSpPr>
        <dsp:cNvPr id="0" name=""/>
        <dsp:cNvSpPr/>
      </dsp:nvSpPr>
      <dsp:spPr>
        <a:xfrm>
          <a:off x="2868636" y="2152381"/>
          <a:ext cx="3227215" cy="1023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Дезорганизованность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8636" y="2152381"/>
        <a:ext cx="3227215" cy="1023828"/>
      </dsp:txXfrm>
    </dsp:sp>
    <dsp:sp modelId="{D3633EA3-E0CE-4594-8346-12E7F687B97A}">
      <dsp:nvSpPr>
        <dsp:cNvPr id="0" name=""/>
        <dsp:cNvSpPr/>
      </dsp:nvSpPr>
      <dsp:spPr>
        <a:xfrm>
          <a:off x="4074775" y="3227176"/>
          <a:ext cx="3227215" cy="1023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Несамостоятельность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4775" y="3227176"/>
        <a:ext cx="3227215" cy="1023828"/>
      </dsp:txXfrm>
    </dsp:sp>
    <dsp:sp modelId="{0D83849C-A679-498F-A26E-0F103322B776}">
      <dsp:nvSpPr>
        <dsp:cNvPr id="0" name=""/>
        <dsp:cNvSpPr/>
      </dsp:nvSpPr>
      <dsp:spPr>
        <a:xfrm>
          <a:off x="5408325" y="4304763"/>
          <a:ext cx="3227215" cy="1023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Потеря деловых качеств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8325" y="4304763"/>
        <a:ext cx="3227215" cy="10238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7A31A7-B008-43DF-ADBF-DC44137DCC53}">
      <dsp:nvSpPr>
        <dsp:cNvPr id="0" name=""/>
        <dsp:cNvSpPr/>
      </dsp:nvSpPr>
      <dsp:spPr>
        <a:xfrm>
          <a:off x="0" y="2068"/>
          <a:ext cx="5904656" cy="27342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 cap="none" spc="0" dirty="0" smtClean="0">
            <a:ln w="10160">
              <a:solidFill>
                <a:schemeClr val="tx1"/>
              </a:solidFill>
              <a:prstDash val="solid"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Подлинная поддержка должна основываться на подчеркивании способностей, возможностей положительных сторон ребенка </a:t>
          </a:r>
          <a:r>
            <a:rPr lang="ru-RU" sz="3200" b="0" kern="1200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/>
          </a:r>
          <a:br>
            <a:rPr lang="ru-RU" sz="3200" b="0" kern="1200" cap="none" spc="0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</a:br>
          <a:endParaRPr lang="ru-RU" sz="3200" b="0" kern="1200" cap="none" spc="0" dirty="0">
            <a:ln w="10160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outerShdw blurRad="38100" dist="32000" dir="5400000" algn="tl">
                <a:srgbClr val="000000">
                  <a:alpha val="3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2068"/>
        <a:ext cx="5904656" cy="27342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1AD40D-5AC0-441C-88C8-041594615B62}">
      <dsp:nvSpPr>
        <dsp:cNvPr id="0" name=""/>
        <dsp:cNvSpPr/>
      </dsp:nvSpPr>
      <dsp:spPr>
        <a:xfrm>
          <a:off x="0" y="806920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Опираться на сильные стороны ребенка,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06920"/>
        <a:ext cx="2857499" cy="1714500"/>
      </dsp:txXfrm>
    </dsp:sp>
    <dsp:sp modelId="{E20B1B11-2EAE-4428-8EFC-8FED04483CE0}">
      <dsp:nvSpPr>
        <dsp:cNvPr id="0" name=""/>
        <dsp:cNvSpPr/>
      </dsp:nvSpPr>
      <dsp:spPr>
        <a:xfrm>
          <a:off x="3143250" y="806920"/>
          <a:ext cx="2857499" cy="1714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Избегать подчеркивания промахов ребенка,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3250" y="806920"/>
        <a:ext cx="2857499" cy="1714500"/>
      </dsp:txXfrm>
    </dsp:sp>
    <dsp:sp modelId="{51668CCE-D5A2-422D-9500-207835ADBD7B}">
      <dsp:nvSpPr>
        <dsp:cNvPr id="0" name=""/>
        <dsp:cNvSpPr/>
      </dsp:nvSpPr>
      <dsp:spPr>
        <a:xfrm>
          <a:off x="6286500" y="806920"/>
          <a:ext cx="2857499" cy="17145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Проявлять веру в ребенка, сочувствие к нему, уверенность в его силах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86500" y="806920"/>
        <a:ext cx="2857499" cy="1714500"/>
      </dsp:txXfrm>
    </dsp:sp>
    <dsp:sp modelId="{E635DD56-FA92-44D0-B57D-9F77118A4BED}">
      <dsp:nvSpPr>
        <dsp:cNvPr id="0" name=""/>
        <dsp:cNvSpPr/>
      </dsp:nvSpPr>
      <dsp:spPr>
        <a:xfrm>
          <a:off x="0" y="2807171"/>
          <a:ext cx="2857499" cy="1714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Создать дома обстановку дружелюбия и уважения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07171"/>
        <a:ext cx="2857499" cy="1714500"/>
      </dsp:txXfrm>
    </dsp:sp>
    <dsp:sp modelId="{B71F83E5-7F15-49F4-B9FF-972A78863A5D}">
      <dsp:nvSpPr>
        <dsp:cNvPr id="0" name=""/>
        <dsp:cNvSpPr/>
      </dsp:nvSpPr>
      <dsp:spPr>
        <a:xfrm>
          <a:off x="3143250" y="2807170"/>
          <a:ext cx="2857499" cy="17145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Будьте одновременно тверды и добры, но не выступайте в роли судьи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3250" y="2807170"/>
        <a:ext cx="2857499" cy="1714500"/>
      </dsp:txXfrm>
    </dsp:sp>
    <dsp:sp modelId="{7F8EF8C3-0D9E-44E8-A956-6F53B829816B}">
      <dsp:nvSpPr>
        <dsp:cNvPr id="0" name=""/>
        <dsp:cNvSpPr/>
      </dsp:nvSpPr>
      <dsp:spPr>
        <a:xfrm>
          <a:off x="6286500" y="2807170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Поддерживайте своего ребенка, демонстрируйте, что понимаете его переживания.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86500" y="2807170"/>
        <a:ext cx="2857499" cy="17145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1E05B3-EF24-4973-A1DE-F00E0CC5D24A}">
      <dsp:nvSpPr>
        <dsp:cNvPr id="0" name=""/>
        <dsp:cNvSpPr/>
      </dsp:nvSpPr>
      <dsp:spPr>
        <a:xfrm>
          <a:off x="1030" y="1264360"/>
          <a:ext cx="4020743" cy="24124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Самовнушение должно быть позитивным, жизнеутверждающим, (нельзя внушать себе негативное).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0" y="1264360"/>
        <a:ext cx="4020743" cy="2412446"/>
      </dsp:txXfrm>
    </dsp:sp>
    <dsp:sp modelId="{2818F791-9873-41D7-982C-6EB207723C96}">
      <dsp:nvSpPr>
        <dsp:cNvPr id="0" name=""/>
        <dsp:cNvSpPr/>
      </dsp:nvSpPr>
      <dsp:spPr>
        <a:xfrm>
          <a:off x="4423849" y="1264360"/>
          <a:ext cx="4020743" cy="24124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Самовнушение должно быть облечено в простые, четкие и понятные фразы в утвердительной форме без частицы «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He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» («я хочу..., «я могу»...) и предполагает многократное повторение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3849" y="1264360"/>
        <a:ext cx="4020743" cy="241244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7E9B11-441B-420E-81EA-E9B7792287A6}">
      <dsp:nvSpPr>
        <dsp:cNvPr id="0" name=""/>
        <dsp:cNvSpPr/>
      </dsp:nvSpPr>
      <dsp:spPr>
        <a:xfrm>
          <a:off x="1584176" y="9270"/>
          <a:ext cx="3202230" cy="800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встать утром и выслушать мамины указания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176" y="9270"/>
        <a:ext cx="3202230" cy="800557"/>
      </dsp:txXfrm>
    </dsp:sp>
    <dsp:sp modelId="{547EE562-5FD6-4871-9F86-7A56C6228251}">
      <dsp:nvSpPr>
        <dsp:cNvPr id="0" name=""/>
        <dsp:cNvSpPr/>
      </dsp:nvSpPr>
      <dsp:spPr>
        <a:xfrm rot="5400000">
          <a:off x="3072236" y="810829"/>
          <a:ext cx="226112" cy="1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3072236" y="810829"/>
        <a:ext cx="226112" cy="18012"/>
      </dsp:txXfrm>
    </dsp:sp>
    <dsp:sp modelId="{63C3FD6F-C527-4543-916B-11DF5EE8BE1C}">
      <dsp:nvSpPr>
        <dsp:cNvPr id="0" name=""/>
        <dsp:cNvSpPr/>
      </dsp:nvSpPr>
      <dsp:spPr>
        <a:xfrm>
          <a:off x="1584176" y="829842"/>
          <a:ext cx="3202230" cy="800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сбор около школы и разговор с друзьями об экзаменах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176" y="829842"/>
        <a:ext cx="3202230" cy="800557"/>
      </dsp:txXfrm>
    </dsp:sp>
    <dsp:sp modelId="{39340375-D776-44AA-BED2-DA0D902AE30E}">
      <dsp:nvSpPr>
        <dsp:cNvPr id="0" name=""/>
        <dsp:cNvSpPr/>
      </dsp:nvSpPr>
      <dsp:spPr>
        <a:xfrm rot="5400000">
          <a:off x="3072236" y="1631400"/>
          <a:ext cx="226112" cy="1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3072236" y="1631400"/>
        <a:ext cx="226112" cy="18012"/>
      </dsp:txXfrm>
    </dsp:sp>
    <dsp:sp modelId="{A6857DE5-3F82-4FA6-8411-EC6F698D6EC2}">
      <dsp:nvSpPr>
        <dsp:cNvPr id="0" name=""/>
        <dsp:cNvSpPr/>
      </dsp:nvSpPr>
      <dsp:spPr>
        <a:xfrm>
          <a:off x="1584176" y="1650413"/>
          <a:ext cx="3202230" cy="800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приход в аудиторию на место проведения экзамена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176" y="1650413"/>
        <a:ext cx="3202230" cy="800557"/>
      </dsp:txXfrm>
    </dsp:sp>
    <dsp:sp modelId="{63037DE6-2262-465C-8755-5B35461FB236}">
      <dsp:nvSpPr>
        <dsp:cNvPr id="0" name=""/>
        <dsp:cNvSpPr/>
      </dsp:nvSpPr>
      <dsp:spPr>
        <a:xfrm rot="5400000">
          <a:off x="3072236" y="2451972"/>
          <a:ext cx="226112" cy="1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3072236" y="2451972"/>
        <a:ext cx="226112" cy="18012"/>
      </dsp:txXfrm>
    </dsp:sp>
    <dsp:sp modelId="{03C72CC7-87B9-475F-A932-7468ADBE2CA7}">
      <dsp:nvSpPr>
        <dsp:cNvPr id="0" name=""/>
        <dsp:cNvSpPr/>
      </dsp:nvSpPr>
      <dsp:spPr>
        <a:xfrm>
          <a:off x="1584176" y="2470985"/>
          <a:ext cx="3202230" cy="800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рассаживание по местам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176" y="2470985"/>
        <a:ext cx="3202230" cy="800557"/>
      </dsp:txXfrm>
    </dsp:sp>
    <dsp:sp modelId="{277F1A88-4A03-4A30-B7A2-FF82F9883195}">
      <dsp:nvSpPr>
        <dsp:cNvPr id="0" name=""/>
        <dsp:cNvSpPr/>
      </dsp:nvSpPr>
      <dsp:spPr>
        <a:xfrm rot="5400000">
          <a:off x="3072236" y="3272543"/>
          <a:ext cx="226112" cy="1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3072236" y="3272543"/>
        <a:ext cx="226112" cy="18012"/>
      </dsp:txXfrm>
    </dsp:sp>
    <dsp:sp modelId="{D83A2135-DB05-4791-8EF1-3C8296210330}">
      <dsp:nvSpPr>
        <dsp:cNvPr id="0" name=""/>
        <dsp:cNvSpPr/>
      </dsp:nvSpPr>
      <dsp:spPr>
        <a:xfrm>
          <a:off x="1584176" y="3291556"/>
          <a:ext cx="3202230" cy="800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получение бланков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176" y="3291556"/>
        <a:ext cx="3202230" cy="800557"/>
      </dsp:txXfrm>
    </dsp:sp>
    <dsp:sp modelId="{5B74FA6B-DB1B-4C01-8647-A1D640F40717}">
      <dsp:nvSpPr>
        <dsp:cNvPr id="0" name=""/>
        <dsp:cNvSpPr/>
      </dsp:nvSpPr>
      <dsp:spPr>
        <a:xfrm rot="5400000">
          <a:off x="3072236" y="4093114"/>
          <a:ext cx="226112" cy="1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3072236" y="4093114"/>
        <a:ext cx="226112" cy="18012"/>
      </dsp:txXfrm>
    </dsp:sp>
    <dsp:sp modelId="{6C3CB04E-5C9F-4D03-935D-EA5AE79A7B80}">
      <dsp:nvSpPr>
        <dsp:cNvPr id="0" name=""/>
        <dsp:cNvSpPr/>
      </dsp:nvSpPr>
      <dsp:spPr>
        <a:xfrm>
          <a:off x="1584176" y="4112128"/>
          <a:ext cx="3202230" cy="800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заполнение бланков - титульных листов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176" y="4112128"/>
        <a:ext cx="3202230" cy="800557"/>
      </dsp:txXfrm>
    </dsp:sp>
    <dsp:sp modelId="{3F996EF2-9095-4AE4-ACF4-B2E7D355D647}">
      <dsp:nvSpPr>
        <dsp:cNvPr id="0" name=""/>
        <dsp:cNvSpPr/>
      </dsp:nvSpPr>
      <dsp:spPr>
        <a:xfrm rot="5400000">
          <a:off x="3072240" y="4913685"/>
          <a:ext cx="226103" cy="180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3072240" y="4913685"/>
        <a:ext cx="226103" cy="18012"/>
      </dsp:txXfrm>
    </dsp:sp>
    <dsp:sp modelId="{3343E52C-254F-40C1-9FFE-B39779507F2B}">
      <dsp:nvSpPr>
        <dsp:cNvPr id="0" name=""/>
        <dsp:cNvSpPr/>
      </dsp:nvSpPr>
      <dsp:spPr>
        <a:xfrm>
          <a:off x="1584176" y="4932698"/>
          <a:ext cx="3202230" cy="800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решение заданий.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176" y="4932698"/>
        <a:ext cx="3202230" cy="800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B0D3-DC22-45F8-8C9C-90070E27FD5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5D779-A223-4351-8536-ABE3685C1D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5D779-A223-4351-8536-ABE3685C1DB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5D779-A223-4351-8536-ABE3685C1DB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7A5448-7B43-4AB9-83DA-F3A5521A630A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3994A5-DECB-4FE9-8574-B1A8FE22C6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85860"/>
            <a:ext cx="8208912" cy="307183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«Как справиться со стрессом перед ЕГЭ?»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500702"/>
            <a:ext cx="7854696" cy="97704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Заремба Г.А.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21429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</a:t>
            </a:r>
          </a:p>
          <a:p>
            <a:pPr algn="ctr"/>
            <a:r>
              <a:rPr lang="ru-RU" dirty="0" smtClean="0"/>
              <a:t>Дзержинская средняя школа №2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e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64088" y="-112884"/>
            <a:ext cx="3960440" cy="6970884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0" y="980728"/>
            <a:ext cx="6264696" cy="61206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Не тревожьтесь о количестве баллов, которые ребенок получит на экзамене.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3.  Создайте в своем доме уютную, теплую, рабочую обстановку, чтобы никто не мешал.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Контролируйте режим подготовки ребенка, не допускайте перегрузок, объясните ему, что он обязательно должен чередовать занятия                  с отдыхом.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4158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Во время интенсивного умственного напряжения необходима питательная и разнообразная пища и сбалансированный комплекс витаминов.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Употребляй в пищу грецкие орехи, молочные продукты, рыбу, мясо, овощи, фрукты, шоколад. 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пить большое количество воды, особо полезна минеральная вода.</a:t>
            </a:r>
          </a:p>
          <a:p>
            <a:endParaRPr lang="ru-RU" dirty="0"/>
          </a:p>
        </p:txBody>
      </p:sp>
      <p:pic>
        <p:nvPicPr>
          <p:cNvPr id="4" name="Рисунок 3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817656"/>
            <a:ext cx="1944216" cy="1577448"/>
          </a:xfrm>
          <a:prstGeom prst="rect">
            <a:avLst/>
          </a:prstGeom>
        </p:spPr>
      </p:pic>
      <p:pic>
        <p:nvPicPr>
          <p:cNvPr id="5" name="Рисунок 4" descr="Рисунок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915553"/>
            <a:ext cx="2664296" cy="1942447"/>
          </a:xfrm>
          <a:prstGeom prst="rect">
            <a:avLst/>
          </a:prstGeom>
        </p:spPr>
      </p:pic>
      <p:pic>
        <p:nvPicPr>
          <p:cNvPr id="6" name="Рисунок 5" descr="Рисунок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204864"/>
            <a:ext cx="1630324" cy="11995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b68d2cf588525d5441ce2a126569aa4_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5" y="3495113"/>
            <a:ext cx="5076056" cy="336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8820472" cy="410445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 Подбадривайте детей, хвалите их за то, что они делают хорошо. 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7. Родителям необходимо самим следить за своим эмоциями, успокоиться. Если ребёнок будет чувствовать уверенность родителей, и это придаст уверенность ему самому.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20888"/>
            <a:ext cx="604867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7200800" cy="25202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Наблюдайте за самочувствием ребенка, никто, кроме Вас, не сможет во время заметить и предотвратить ухудшение состояния ребенка, связанное с переутомлением.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5229200"/>
            <a:ext cx="8108286" cy="1320275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Исключите повышенный тон, нервозность в общение с ребенком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484c4cdbb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0894756">
            <a:off x="202671" y="3811524"/>
            <a:ext cx="1961783" cy="2876819"/>
          </a:xfrm>
          <a:prstGeom prst="rect">
            <a:avLst/>
          </a:prstGeom>
        </p:spPr>
      </p:pic>
      <p:pic>
        <p:nvPicPr>
          <p:cNvPr id="6" name="Рисунок 5" descr="67784_html_m755458f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24128" y="2505240"/>
            <a:ext cx="2880320" cy="2386552"/>
          </a:xfrm>
          <a:prstGeom prst="rect">
            <a:avLst/>
          </a:prstGeom>
        </p:spPr>
      </p:pic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836712"/>
            <a:ext cx="1840992" cy="21396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снять нервно-психическое напряжение: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cfdda6d1ebe79db2eeb2fe9912e8b60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528468">
            <a:off x="2335960" y="4045277"/>
            <a:ext cx="2635444" cy="29750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2565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- спортивные занятия;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- контрастный душ;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-  мытье посуды;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скомкать лист бумаги и выбросить;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слепить из газеты, бумаги свое настроение;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 громко спеть свою любимую песню;</a:t>
            </a:r>
          </a:p>
          <a:p>
            <a:pPr lvl="0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-   покричать то громко, то тихо;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-  погулять на свежем воздухе;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- вдохнуть глубоко 10 раз;</a:t>
            </a:r>
          </a:p>
          <a:p>
            <a:pPr lvl="0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-  потанцевать под музыку.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способ </a:t>
            </a:r>
            <a:r>
              <a:rPr lang="ru-RU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САМОВНУШЕНИЕ</a:t>
            </a:r>
            <a:endParaRPr lang="ru-RU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620688"/>
          <a:ext cx="8445624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6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4094622"/>
            <a:ext cx="3744416" cy="27633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Создание «установки на успех»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860032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Составьте лесенку ситуаций, вызывающих страх, т.е. последовательность шагов, приводящих к тревожному состоянию.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перечисления всех тревожных ситуаций представляйте себя в каждой ситуации по 5 секунд, а затем расслабьтесь. Важна последовательность перехода по цепочке. Время между ситуациями можно доводить до 30 секунд.</a:t>
            </a:r>
            <a:r>
              <a:rPr lang="ru-RU" sz="2800" dirty="0" smtClean="0"/>
              <a:t> 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3779912" y="1124744"/>
          <a:ext cx="536408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5).jpg"/>
          <p:cNvPicPr>
            <a:picLocks noChangeAspect="1"/>
          </p:cNvPicPr>
          <p:nvPr/>
        </p:nvPicPr>
        <p:blipFill>
          <a:blip r:embed="rId3" cstate="print"/>
          <a:srcRect l="13117" r="10890"/>
          <a:stretch>
            <a:fillRect/>
          </a:stretch>
        </p:blipFill>
        <p:spPr>
          <a:xfrm>
            <a:off x="0" y="1916832"/>
            <a:ext cx="3131840" cy="47525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снятия напряжения и концентрации внимания: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55776" y="1844824"/>
            <a:ext cx="6588224" cy="47525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Лаванда, ромашка и валериана действуют успокаивающе.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Анис, апельсин и базилик стабилизируют настроение, устраняют депрессию, печаль и тревогу. </a:t>
            </a:r>
          </a:p>
          <a:p>
            <a:pPr algn="just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УПРАЖНЕНИЯ ДЛЯ БЫСТРОГО РАССЛАБЛЕНИЯ.</a:t>
            </a: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raduation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045134" y="3284984"/>
            <a:ext cx="5098866" cy="3384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276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i="1" u="sng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96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alking-fingers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71800" y="2609865"/>
            <a:ext cx="6372200" cy="424813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-612576" y="188640"/>
          <a:ext cx="90010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studia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156" y="3068960"/>
            <a:ext cx="6341956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7236296" cy="344499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СТРЕСС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tress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напряжение)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ответная реакция организма на 	экстремальные условия, 	нарушающие эмоциональное 	спокойствие и                    	равновесие 	человека.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Причины возникновения стрессовой ситуации у школьников: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4824536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Сигналы стресса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27334_p-200x1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365104"/>
            <a:ext cx="2520280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 (1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1124744"/>
            <a:ext cx="3482129" cy="231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076056" cy="421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251520" y="3573016"/>
          <a:ext cx="590465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Чтобы поддержать ребенка, необходимо: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0343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6192" y="2780928"/>
            <a:ext cx="3812272" cy="3856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276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Рекомендации родителям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4912" y="1196752"/>
            <a:ext cx="33426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1. Участие в подготовке к ЕГЭ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5076056" cy="2877067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Владение информацией о процессе проведения экзамена.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Обсудите, какой учебный материал нужно повторить. Вместе составьте план подготовки.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4149080"/>
            <a:ext cx="5436096" cy="237626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Подготовьте различные варианты тестовых заданий по предмету.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Заранее во время тренировки по тестовым заданиям приучайте ребенка ориентироваться во времени и уметь его распределять. </a:t>
            </a:r>
          </a:p>
          <a:p>
            <a:endParaRPr lang="ru-RU" dirty="0"/>
          </a:p>
        </p:txBody>
      </p:sp>
      <p:pic>
        <p:nvPicPr>
          <p:cNvPr id="5" name="Рисунок 4" descr="89651_html_m25749e5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851412"/>
            <a:ext cx="3528392" cy="30065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607</Words>
  <Application>Microsoft Office PowerPoint</Application>
  <PresentationFormat>Экран (4:3)</PresentationFormat>
  <Paragraphs>84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«Как справиться со стрессом перед ЕГЭ?»</vt:lpstr>
      <vt:lpstr>Слайд 2</vt:lpstr>
      <vt:lpstr>СТРЕСС (от англ. Stress  напряжение)  ответная реакция организма на  экстремальные условия,  нарушающие эмоциональное  спокойствие и                     равновесие  человека. </vt:lpstr>
      <vt:lpstr>Причины возникновения стрессовой ситуации у школьников: </vt:lpstr>
      <vt:lpstr>Сигналы стресса </vt:lpstr>
      <vt:lpstr>Слайд 6</vt:lpstr>
      <vt:lpstr>Чтобы поддержать ребенка, необходимо:</vt:lpstr>
      <vt:lpstr>Рекомендации родителям</vt:lpstr>
      <vt:lpstr>1. Участие в подготовке к ЕГЭ </vt:lpstr>
      <vt:lpstr>Слайд 10</vt:lpstr>
      <vt:lpstr>Слайд 11</vt:lpstr>
      <vt:lpstr>Слайд 12</vt:lpstr>
      <vt:lpstr>Слайд 13</vt:lpstr>
      <vt:lpstr>Способы снять нервно-психическое напряжение: </vt:lpstr>
      <vt:lpstr>Основной способ саморегуляции - САМОВНУШЕНИЕ</vt:lpstr>
      <vt:lpstr>Создание «установки на успех»</vt:lpstr>
      <vt:lpstr>Способы снятия напряжения и концентрации внимания: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Англичане</dc:creator>
  <cp:lastModifiedBy>admin</cp:lastModifiedBy>
  <cp:revision>37</cp:revision>
  <dcterms:created xsi:type="dcterms:W3CDTF">2016-01-15T03:48:22Z</dcterms:created>
  <dcterms:modified xsi:type="dcterms:W3CDTF">2018-04-13T03:28:00Z</dcterms:modified>
</cp:coreProperties>
</file>