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18EF3-9F0A-401F-9D53-76A359DDA208}" type="doc">
      <dgm:prSet loTypeId="urn:microsoft.com/office/officeart/2005/8/layout/default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AFB529F-1EFB-4A62-9F17-C48D628B8F2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Подростковый возраст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F2AA4C5-0C45-48BE-A97A-4DD50A2D1F37}" type="parTrans" cxnId="{B804DD80-39C4-47A2-8E81-09D0A84FE596}">
      <dgm:prSet/>
      <dgm:spPr/>
      <dgm:t>
        <a:bodyPr/>
        <a:lstStyle/>
        <a:p>
          <a:endParaRPr lang="ru-RU"/>
        </a:p>
      </dgm:t>
    </dgm:pt>
    <dgm:pt modelId="{48E9A324-CC93-4121-AA0F-3CDDD40D1BDB}" type="sibTrans" cxnId="{B804DD80-39C4-47A2-8E81-09D0A84FE596}">
      <dgm:prSet/>
      <dgm:spPr/>
      <dgm:t>
        <a:bodyPr/>
        <a:lstStyle/>
        <a:p>
          <a:endParaRPr lang="ru-RU"/>
        </a:p>
      </dgm:t>
    </dgm:pt>
    <dgm:pt modelId="{7A2A4DF9-5D41-4301-860B-34EDD7767E6B}">
      <dgm:prSet custT="1"/>
      <dgm:spPr/>
      <dgm:t>
        <a:bodyPr/>
        <a:lstStyle/>
        <a:p>
          <a:pPr algn="ctr" rtl="0"/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стадия онтогенетического развития между детством и взрослостью (от 11–12 до 16–17 лет), которая характеризуется качественными изменениями, связанными с половым созреванием и вхождением во взрослую жизнь</a:t>
          </a:r>
          <a:endParaRPr lang="ru-RU" sz="2600" dirty="0">
            <a:latin typeface="Times New Roman" pitchFamily="18" charset="0"/>
            <a:cs typeface="Times New Roman" pitchFamily="18" charset="0"/>
          </a:endParaRPr>
        </a:p>
      </dgm:t>
    </dgm:pt>
    <dgm:pt modelId="{E1631862-CFEF-4F25-A2A9-72632D92524D}" type="parTrans" cxnId="{E0B9073A-57D1-4876-9C3A-C3F8E8B4914A}">
      <dgm:prSet/>
      <dgm:spPr/>
      <dgm:t>
        <a:bodyPr/>
        <a:lstStyle/>
        <a:p>
          <a:endParaRPr lang="ru-RU"/>
        </a:p>
      </dgm:t>
    </dgm:pt>
    <dgm:pt modelId="{EFEA0219-DF04-4ADF-8226-E1859E9ACE42}" type="sibTrans" cxnId="{E0B9073A-57D1-4876-9C3A-C3F8E8B4914A}">
      <dgm:prSet/>
      <dgm:spPr/>
      <dgm:t>
        <a:bodyPr/>
        <a:lstStyle/>
        <a:p>
          <a:endParaRPr lang="ru-RU"/>
        </a:p>
      </dgm:t>
    </dgm:pt>
    <dgm:pt modelId="{B8510E33-3E61-4DF3-9710-BA63F7C5B930}" type="pres">
      <dgm:prSet presAssocID="{BA718EF3-9F0A-401F-9D53-76A359DDA2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166E7D-2051-404B-AF2B-BB46D4A14F03}" type="pres">
      <dgm:prSet presAssocID="{5AFB529F-1EFB-4A62-9F17-C48D628B8F21}" presName="node" presStyleLbl="node1" presStyleIdx="0" presStyleCnt="2" custScaleX="83770" custScaleY="31281" custLinFactNeighborX="9260" custLinFactNeighborY="-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000E-2961-4A9A-BC40-816709AE8730}" type="pres">
      <dgm:prSet presAssocID="{48E9A324-CC93-4121-AA0F-3CDDD40D1BDB}" presName="sibTrans" presStyleCnt="0"/>
      <dgm:spPr/>
    </dgm:pt>
    <dgm:pt modelId="{642BDCEF-316A-4B5C-AF8A-E6052F291B61}" type="pres">
      <dgm:prSet presAssocID="{7A2A4DF9-5D41-4301-860B-34EDD7767E6B}" presName="node" presStyleLbl="node1" presStyleIdx="1" presStyleCnt="2" custScaleX="71582" custScaleY="65546" custLinFactNeighborX="-14258" custLinFactNeighborY="-16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20E8C-F2DA-4143-9124-4B786BEE2181}" type="presOf" srcId="{5AFB529F-1EFB-4A62-9F17-C48D628B8F21}" destId="{4F166E7D-2051-404B-AF2B-BB46D4A14F03}" srcOrd="0" destOrd="0" presId="urn:microsoft.com/office/officeart/2005/8/layout/default"/>
    <dgm:cxn modelId="{E0B9073A-57D1-4876-9C3A-C3F8E8B4914A}" srcId="{BA718EF3-9F0A-401F-9D53-76A359DDA208}" destId="{7A2A4DF9-5D41-4301-860B-34EDD7767E6B}" srcOrd="1" destOrd="0" parTransId="{E1631862-CFEF-4F25-A2A9-72632D92524D}" sibTransId="{EFEA0219-DF04-4ADF-8226-E1859E9ACE42}"/>
    <dgm:cxn modelId="{92680C48-932B-43C8-9B92-C72B1A24C1E7}" type="presOf" srcId="{7A2A4DF9-5D41-4301-860B-34EDD7767E6B}" destId="{642BDCEF-316A-4B5C-AF8A-E6052F291B61}" srcOrd="0" destOrd="0" presId="urn:microsoft.com/office/officeart/2005/8/layout/default"/>
    <dgm:cxn modelId="{B804DD80-39C4-47A2-8E81-09D0A84FE596}" srcId="{BA718EF3-9F0A-401F-9D53-76A359DDA208}" destId="{5AFB529F-1EFB-4A62-9F17-C48D628B8F21}" srcOrd="0" destOrd="0" parTransId="{7F2AA4C5-0C45-48BE-A97A-4DD50A2D1F37}" sibTransId="{48E9A324-CC93-4121-AA0F-3CDDD40D1BDB}"/>
    <dgm:cxn modelId="{0507CB14-39CA-4E5C-8560-6A841285E8BA}" type="presOf" srcId="{BA718EF3-9F0A-401F-9D53-76A359DDA208}" destId="{B8510E33-3E61-4DF3-9710-BA63F7C5B930}" srcOrd="0" destOrd="0" presId="urn:microsoft.com/office/officeart/2005/8/layout/default"/>
    <dgm:cxn modelId="{90E8DFAB-DEA0-4B0B-8A3C-CFE1D31BCCD6}" type="presParOf" srcId="{B8510E33-3E61-4DF3-9710-BA63F7C5B930}" destId="{4F166E7D-2051-404B-AF2B-BB46D4A14F03}" srcOrd="0" destOrd="0" presId="urn:microsoft.com/office/officeart/2005/8/layout/default"/>
    <dgm:cxn modelId="{300C247D-1C9F-477C-9A01-208E5E07D29E}" type="presParOf" srcId="{B8510E33-3E61-4DF3-9710-BA63F7C5B930}" destId="{1852000E-2961-4A9A-BC40-816709AE8730}" srcOrd="1" destOrd="0" presId="urn:microsoft.com/office/officeart/2005/8/layout/default"/>
    <dgm:cxn modelId="{F462D609-1EBC-4FBA-AF52-C461B5FF0657}" type="presParOf" srcId="{B8510E33-3E61-4DF3-9710-BA63F7C5B930}" destId="{642BDCEF-316A-4B5C-AF8A-E6052F291B61}" srcOrd="2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DDFF7-ABD0-4EFA-AF30-2E65E0279443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C394C1-8D8F-4401-9238-DC3A0A58F46F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Интенсивное физическое и физиологическое развитие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087EE48-CF18-41F9-A87F-DE46B40CF233}" type="parTrans" cxnId="{C2A7940C-04D3-4FFA-865E-DE511EF8185F}">
      <dgm:prSet/>
      <dgm:spPr/>
      <dgm:t>
        <a:bodyPr/>
        <a:lstStyle/>
        <a:p>
          <a:endParaRPr lang="ru-RU"/>
        </a:p>
      </dgm:t>
    </dgm:pt>
    <dgm:pt modelId="{1F156D6C-A6D5-428A-BE15-403CF6266636}" type="sibTrans" cxnId="{C2A7940C-04D3-4FFA-865E-DE511EF8185F}">
      <dgm:prSet/>
      <dgm:spPr/>
      <dgm:t>
        <a:bodyPr/>
        <a:lstStyle/>
        <a:p>
          <a:endParaRPr lang="ru-RU"/>
        </a:p>
      </dgm:t>
    </dgm:pt>
    <dgm:pt modelId="{A1B1E6A3-321D-4F91-9A94-C8F5EFCF112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Изменение роста и веса сопровождается изменением пропорций тела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EBDFDBE-0B9A-4CED-A25D-FCD3BA5B35BF}" type="parTrans" cxnId="{F704631B-DD98-46DA-BF8F-7DFEADB854C6}">
      <dgm:prSet/>
      <dgm:spPr/>
      <dgm:t>
        <a:bodyPr/>
        <a:lstStyle/>
        <a:p>
          <a:endParaRPr lang="ru-RU"/>
        </a:p>
      </dgm:t>
    </dgm:pt>
    <dgm:pt modelId="{17C1E0C8-365E-417A-A36D-28C907546544}" type="sibTrans" cxnId="{F704631B-DD98-46DA-BF8F-7DFEADB854C6}">
      <dgm:prSet/>
      <dgm:spPr/>
      <dgm:t>
        <a:bodyPr/>
        <a:lstStyle/>
        <a:p>
          <a:endParaRPr lang="ru-RU"/>
        </a:p>
      </dgm:t>
    </dgm:pt>
    <dgm:pt modelId="{128361DA-5F3E-4609-AF7F-480B0D2FDFE5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Появляются вторичные половые признаки – внешние признаки полового созревания.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BCB8A8B-FC9C-4407-845B-AF12E82C109D}" type="parTrans" cxnId="{D6B6A1CF-A9C8-4D8F-84F6-A391943A738E}">
      <dgm:prSet/>
      <dgm:spPr/>
      <dgm:t>
        <a:bodyPr/>
        <a:lstStyle/>
        <a:p>
          <a:endParaRPr lang="ru-RU"/>
        </a:p>
      </dgm:t>
    </dgm:pt>
    <dgm:pt modelId="{498742CA-6237-4D3C-AEA8-67D80F503728}" type="sibTrans" cxnId="{D6B6A1CF-A9C8-4D8F-84F6-A391943A738E}">
      <dgm:prSet/>
      <dgm:spPr/>
      <dgm:t>
        <a:bodyPr/>
        <a:lstStyle/>
        <a:p>
          <a:endParaRPr lang="ru-RU"/>
        </a:p>
      </dgm:t>
    </dgm:pt>
    <dgm:pt modelId="{EBB8C001-4750-4B70-97FA-E45A5C024BE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Возникают трудности в функционировании сердца, легких, кровоснабжении головного мозга для подростков характерны перепады сосудистого и мышечного тонуса, которые вызывают быструю смену физического состояния и, соответственно, настроения.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DBFCE27-6834-4B26-ACF8-049EC3836356}" type="parTrans" cxnId="{FD511907-4A75-457C-B7B1-90EA38B04295}">
      <dgm:prSet/>
      <dgm:spPr/>
      <dgm:t>
        <a:bodyPr/>
        <a:lstStyle/>
        <a:p>
          <a:endParaRPr lang="ru-RU"/>
        </a:p>
      </dgm:t>
    </dgm:pt>
    <dgm:pt modelId="{A76DF65A-EED7-47F4-906A-418C05AE129D}" type="sibTrans" cxnId="{FD511907-4A75-457C-B7B1-90EA38B04295}">
      <dgm:prSet/>
      <dgm:spPr/>
      <dgm:t>
        <a:bodyPr/>
        <a:lstStyle/>
        <a:p>
          <a:endParaRPr lang="ru-RU"/>
        </a:p>
      </dgm:t>
    </dgm:pt>
    <dgm:pt modelId="{D19B4F92-B958-40EA-9138-C97B30161923}" type="pres">
      <dgm:prSet presAssocID="{A64DDFF7-ABD0-4EFA-AF30-2E65E02794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F7B7B-7238-41A2-AF47-5E6C5AA543E4}" type="pres">
      <dgm:prSet presAssocID="{8CC394C1-8D8F-4401-9238-DC3A0A58F46F}" presName="parentText" presStyleLbl="node1" presStyleIdx="0" presStyleCnt="4" custScaleY="31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9CF5E-6218-4619-B16C-28EBCCAE45A1}" type="pres">
      <dgm:prSet presAssocID="{1F156D6C-A6D5-428A-BE15-403CF6266636}" presName="spacer" presStyleCnt="0"/>
      <dgm:spPr/>
    </dgm:pt>
    <dgm:pt modelId="{4FD7CED1-04D1-4138-AB2E-D8E7570742FB}" type="pres">
      <dgm:prSet presAssocID="{A1B1E6A3-321D-4F91-9A94-C8F5EFCF1121}" presName="parentText" presStyleLbl="node1" presStyleIdx="1" presStyleCnt="4" custScaleY="518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5A74A-E4F2-4FB3-9513-3AA0FBEB9DE2}" type="pres">
      <dgm:prSet presAssocID="{17C1E0C8-365E-417A-A36D-28C907546544}" presName="spacer" presStyleCnt="0"/>
      <dgm:spPr/>
    </dgm:pt>
    <dgm:pt modelId="{8592252B-A081-4A71-AD43-A9D03858B53C}" type="pres">
      <dgm:prSet presAssocID="{128361DA-5F3E-4609-AF7F-480B0D2FDFE5}" presName="parentText" presStyleLbl="node1" presStyleIdx="2" presStyleCnt="4" custScaleY="476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03789-DE97-47A0-B8AE-EC50D6E55331}" type="pres">
      <dgm:prSet presAssocID="{498742CA-6237-4D3C-AEA8-67D80F503728}" presName="spacer" presStyleCnt="0"/>
      <dgm:spPr/>
    </dgm:pt>
    <dgm:pt modelId="{DB7B836E-995F-4CA2-9A1C-17E53F806C32}" type="pres">
      <dgm:prSet presAssocID="{EBB8C001-4750-4B70-97FA-E45A5C024BE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2BB4B4-67F8-4190-8BBC-43DC07BBC115}" type="presOf" srcId="{A64DDFF7-ABD0-4EFA-AF30-2E65E0279443}" destId="{D19B4F92-B958-40EA-9138-C97B30161923}" srcOrd="0" destOrd="0" presId="urn:microsoft.com/office/officeart/2005/8/layout/vList2"/>
    <dgm:cxn modelId="{F168740A-8EEB-41ED-903A-1A9DFDF797AF}" type="presOf" srcId="{128361DA-5F3E-4609-AF7F-480B0D2FDFE5}" destId="{8592252B-A081-4A71-AD43-A9D03858B53C}" srcOrd="0" destOrd="0" presId="urn:microsoft.com/office/officeart/2005/8/layout/vList2"/>
    <dgm:cxn modelId="{D59E3C80-CA63-4CE5-8118-185DE6BD1353}" type="presOf" srcId="{8CC394C1-8D8F-4401-9238-DC3A0A58F46F}" destId="{970F7B7B-7238-41A2-AF47-5E6C5AA543E4}" srcOrd="0" destOrd="0" presId="urn:microsoft.com/office/officeart/2005/8/layout/vList2"/>
    <dgm:cxn modelId="{FD511907-4A75-457C-B7B1-90EA38B04295}" srcId="{A64DDFF7-ABD0-4EFA-AF30-2E65E0279443}" destId="{EBB8C001-4750-4B70-97FA-E45A5C024BE0}" srcOrd="3" destOrd="0" parTransId="{5DBFCE27-6834-4B26-ACF8-049EC3836356}" sibTransId="{A76DF65A-EED7-47F4-906A-418C05AE129D}"/>
    <dgm:cxn modelId="{D6B6A1CF-A9C8-4D8F-84F6-A391943A738E}" srcId="{A64DDFF7-ABD0-4EFA-AF30-2E65E0279443}" destId="{128361DA-5F3E-4609-AF7F-480B0D2FDFE5}" srcOrd="2" destOrd="0" parTransId="{8BCB8A8B-FC9C-4407-845B-AF12E82C109D}" sibTransId="{498742CA-6237-4D3C-AEA8-67D80F503728}"/>
    <dgm:cxn modelId="{F704631B-DD98-46DA-BF8F-7DFEADB854C6}" srcId="{A64DDFF7-ABD0-4EFA-AF30-2E65E0279443}" destId="{A1B1E6A3-321D-4F91-9A94-C8F5EFCF1121}" srcOrd="1" destOrd="0" parTransId="{5EBDFDBE-0B9A-4CED-A25D-FCD3BA5B35BF}" sibTransId="{17C1E0C8-365E-417A-A36D-28C907546544}"/>
    <dgm:cxn modelId="{58322518-6807-4702-9122-41AC64BC6F7D}" type="presOf" srcId="{EBB8C001-4750-4B70-97FA-E45A5C024BE0}" destId="{DB7B836E-995F-4CA2-9A1C-17E53F806C32}" srcOrd="0" destOrd="0" presId="urn:microsoft.com/office/officeart/2005/8/layout/vList2"/>
    <dgm:cxn modelId="{BABE65E5-8FD9-4F9D-85E2-D66B7EDEBD98}" type="presOf" srcId="{A1B1E6A3-321D-4F91-9A94-C8F5EFCF1121}" destId="{4FD7CED1-04D1-4138-AB2E-D8E7570742FB}" srcOrd="0" destOrd="0" presId="urn:microsoft.com/office/officeart/2005/8/layout/vList2"/>
    <dgm:cxn modelId="{C2A7940C-04D3-4FFA-865E-DE511EF8185F}" srcId="{A64DDFF7-ABD0-4EFA-AF30-2E65E0279443}" destId="{8CC394C1-8D8F-4401-9238-DC3A0A58F46F}" srcOrd="0" destOrd="0" parTransId="{D087EE48-CF18-41F9-A87F-DE46B40CF233}" sibTransId="{1F156D6C-A6D5-428A-BE15-403CF6266636}"/>
    <dgm:cxn modelId="{6DC589D6-5708-4E25-826E-EB5C6D920834}" type="presParOf" srcId="{D19B4F92-B958-40EA-9138-C97B30161923}" destId="{970F7B7B-7238-41A2-AF47-5E6C5AA543E4}" srcOrd="0" destOrd="0" presId="urn:microsoft.com/office/officeart/2005/8/layout/vList2"/>
    <dgm:cxn modelId="{F526950B-A6A3-4ADA-9D47-5E0E425B2741}" type="presParOf" srcId="{D19B4F92-B958-40EA-9138-C97B30161923}" destId="{EA59CF5E-6218-4619-B16C-28EBCCAE45A1}" srcOrd="1" destOrd="0" presId="urn:microsoft.com/office/officeart/2005/8/layout/vList2"/>
    <dgm:cxn modelId="{43CA18E3-FFF2-4E33-B388-EF33763DE907}" type="presParOf" srcId="{D19B4F92-B958-40EA-9138-C97B30161923}" destId="{4FD7CED1-04D1-4138-AB2E-D8E7570742FB}" srcOrd="2" destOrd="0" presId="urn:microsoft.com/office/officeart/2005/8/layout/vList2"/>
    <dgm:cxn modelId="{B7DA7641-8547-4AE4-B30E-E2ABBDD2EF11}" type="presParOf" srcId="{D19B4F92-B958-40EA-9138-C97B30161923}" destId="{8D75A74A-E4F2-4FB3-9513-3AA0FBEB9DE2}" srcOrd="3" destOrd="0" presId="urn:microsoft.com/office/officeart/2005/8/layout/vList2"/>
    <dgm:cxn modelId="{3A0350FB-53E6-43CD-9AE5-A8CBAAAE2797}" type="presParOf" srcId="{D19B4F92-B958-40EA-9138-C97B30161923}" destId="{8592252B-A081-4A71-AD43-A9D03858B53C}" srcOrd="4" destOrd="0" presId="urn:microsoft.com/office/officeart/2005/8/layout/vList2"/>
    <dgm:cxn modelId="{C0203C83-6B35-438B-AF27-73E1F1DDE29F}" type="presParOf" srcId="{D19B4F92-B958-40EA-9138-C97B30161923}" destId="{50B03789-DE97-47A0-B8AE-EC50D6E55331}" srcOrd="5" destOrd="0" presId="urn:microsoft.com/office/officeart/2005/8/layout/vList2"/>
    <dgm:cxn modelId="{3D282BCA-16CE-4F8D-B77B-4F4A8DEDB66C}" type="presParOf" srcId="{D19B4F92-B958-40EA-9138-C97B30161923}" destId="{DB7B836E-995F-4CA2-9A1C-17E53F806C32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104E2E-3CC5-44E0-BB3F-A7B6E203084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4D5881B-FF29-4E9A-BF60-056FDC74383A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Усиливается развитие самосознания: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FF74FE1-B190-4900-8C1C-7D0D445A6645}" type="parTrans" cxnId="{153E359F-FAC8-4BA2-BEDC-3B1EBB957D9E}">
      <dgm:prSet/>
      <dgm:spPr/>
      <dgm:t>
        <a:bodyPr/>
        <a:lstStyle/>
        <a:p>
          <a:endParaRPr lang="ru-RU"/>
        </a:p>
      </dgm:t>
    </dgm:pt>
    <dgm:pt modelId="{D257F31F-7A78-4B03-9F08-59E2BAC2CA5D}" type="sibTrans" cxnId="{153E359F-FAC8-4BA2-BEDC-3B1EBB957D9E}">
      <dgm:prSet/>
      <dgm:spPr/>
      <dgm:t>
        <a:bodyPr/>
        <a:lstStyle/>
        <a:p>
          <a:endParaRPr lang="ru-RU"/>
        </a:p>
      </dgm:t>
    </dgm:pt>
    <dgm:pt modelId="{9404F2CD-310D-467F-BA37-2FEF3B5E118D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чувство взрослости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1501927A-ED2D-47DF-9DFD-C4356041718D}" type="parTrans" cxnId="{AB5E759C-E5DC-4F14-A2D8-492CE185CAE3}">
      <dgm:prSet/>
      <dgm:spPr/>
      <dgm:t>
        <a:bodyPr/>
        <a:lstStyle/>
        <a:p>
          <a:endParaRPr lang="ru-RU"/>
        </a:p>
      </dgm:t>
    </dgm:pt>
    <dgm:pt modelId="{ED7DF1A3-B504-4273-8D37-3D9BD317C77C}" type="sibTrans" cxnId="{AB5E759C-E5DC-4F14-A2D8-492CE185CAE3}">
      <dgm:prSet/>
      <dgm:spPr/>
      <dgm:t>
        <a:bodyPr/>
        <a:lstStyle/>
        <a:p>
          <a:endParaRPr lang="ru-RU"/>
        </a:p>
      </dgm:t>
    </dgm:pt>
    <dgm:pt modelId="{B57858AC-C036-4F83-9B62-6EF0BA161BA3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Я-концепция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”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A08E1893-8FF1-45DB-AD98-CFC27A1A1508}" type="parTrans" cxnId="{60A6866F-04B5-4F4D-8C37-6F41960D4483}">
      <dgm:prSet/>
      <dgm:spPr/>
      <dgm:t>
        <a:bodyPr/>
        <a:lstStyle/>
        <a:p>
          <a:endParaRPr lang="ru-RU"/>
        </a:p>
      </dgm:t>
    </dgm:pt>
    <dgm:pt modelId="{F4B25548-2397-4259-9F1D-F0C260F3B712}" type="sibTrans" cxnId="{60A6866F-04B5-4F4D-8C37-6F41960D4483}">
      <dgm:prSet/>
      <dgm:spPr/>
      <dgm:t>
        <a:bodyPr/>
        <a:lstStyle/>
        <a:p>
          <a:endParaRPr lang="ru-RU"/>
        </a:p>
      </dgm:t>
    </dgm:pt>
    <dgm:pt modelId="{5B4178EE-511C-4956-9D6A-B9985D97DB5C}" type="pres">
      <dgm:prSet presAssocID="{58104E2E-3CC5-44E0-BB3F-A7B6E20308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3E3E89-B978-4585-9FAD-54824D82E2FA}" type="pres">
      <dgm:prSet presAssocID="{34D5881B-FF29-4E9A-BF60-056FDC74383A}" presName="root1" presStyleCnt="0"/>
      <dgm:spPr/>
    </dgm:pt>
    <dgm:pt modelId="{CA923407-E6AA-4FA4-B9F7-113881CA96DA}" type="pres">
      <dgm:prSet presAssocID="{34D5881B-FF29-4E9A-BF60-056FDC74383A}" presName="LevelOneTextNode" presStyleLbl="node0" presStyleIdx="0" presStyleCnt="3" custScaleX="97519" custScaleY="59771" custLinFactNeighborX="3964" custLinFactNeighborY="-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B7B88D-D460-4B95-910A-A751B33A6B4A}" type="pres">
      <dgm:prSet presAssocID="{34D5881B-FF29-4E9A-BF60-056FDC74383A}" presName="level2hierChild" presStyleCnt="0"/>
      <dgm:spPr/>
    </dgm:pt>
    <dgm:pt modelId="{A5BDEBA2-E5F0-4842-A363-42C338771DEA}" type="pres">
      <dgm:prSet presAssocID="{9404F2CD-310D-467F-BA37-2FEF3B5E118D}" presName="root1" presStyleCnt="0"/>
      <dgm:spPr/>
    </dgm:pt>
    <dgm:pt modelId="{CFC15D56-F161-4076-9377-A221A23875E0}" type="pres">
      <dgm:prSet presAssocID="{9404F2CD-310D-467F-BA37-2FEF3B5E118D}" presName="LevelOneTextNode" presStyleLbl="node0" presStyleIdx="1" presStyleCnt="3" custScaleX="89258" custScaleY="53472" custLinFactNeighborX="-40179" custLinFactNeighborY="22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B6BA8-6EA3-40BE-A85D-D677DB10A8DE}" type="pres">
      <dgm:prSet presAssocID="{9404F2CD-310D-467F-BA37-2FEF3B5E118D}" presName="level2hierChild" presStyleCnt="0"/>
      <dgm:spPr/>
    </dgm:pt>
    <dgm:pt modelId="{E46C0D54-EB61-4C2D-AE83-0D9017952639}" type="pres">
      <dgm:prSet presAssocID="{B57858AC-C036-4F83-9B62-6EF0BA161BA3}" presName="root1" presStyleCnt="0"/>
      <dgm:spPr/>
    </dgm:pt>
    <dgm:pt modelId="{85E6A257-BF1A-42F8-A64E-08CC2E736A57}" type="pres">
      <dgm:prSet presAssocID="{B57858AC-C036-4F83-9B62-6EF0BA161BA3}" presName="LevelOneTextNode" presStyleLbl="node0" presStyleIdx="2" presStyleCnt="3" custScaleX="74908" custScaleY="58209" custLinFactNeighborX="61807" custLinFactNeighborY="-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626CA6-143F-4733-8B5A-9765D6658D4C}" type="pres">
      <dgm:prSet presAssocID="{B57858AC-C036-4F83-9B62-6EF0BA161BA3}" presName="level2hierChild" presStyleCnt="0"/>
      <dgm:spPr/>
    </dgm:pt>
  </dgm:ptLst>
  <dgm:cxnLst>
    <dgm:cxn modelId="{71ECF999-CD28-4456-975E-7326255CF31C}" type="presOf" srcId="{B57858AC-C036-4F83-9B62-6EF0BA161BA3}" destId="{85E6A257-BF1A-42F8-A64E-08CC2E736A57}" srcOrd="0" destOrd="0" presId="urn:microsoft.com/office/officeart/2005/8/layout/hierarchy2"/>
    <dgm:cxn modelId="{CDCE001B-35EA-4D21-B236-9EFF8E6EA2AA}" type="presOf" srcId="{9404F2CD-310D-467F-BA37-2FEF3B5E118D}" destId="{CFC15D56-F161-4076-9377-A221A23875E0}" srcOrd="0" destOrd="0" presId="urn:microsoft.com/office/officeart/2005/8/layout/hierarchy2"/>
    <dgm:cxn modelId="{0DC10A4E-24F3-426A-8C98-7A17CF569AB0}" type="presOf" srcId="{34D5881B-FF29-4E9A-BF60-056FDC74383A}" destId="{CA923407-E6AA-4FA4-B9F7-113881CA96DA}" srcOrd="0" destOrd="0" presId="urn:microsoft.com/office/officeart/2005/8/layout/hierarchy2"/>
    <dgm:cxn modelId="{0BBCD129-168E-44FE-81E0-5563E475D07C}" type="presOf" srcId="{58104E2E-3CC5-44E0-BB3F-A7B6E203084A}" destId="{5B4178EE-511C-4956-9D6A-B9985D97DB5C}" srcOrd="0" destOrd="0" presId="urn:microsoft.com/office/officeart/2005/8/layout/hierarchy2"/>
    <dgm:cxn modelId="{AB5E759C-E5DC-4F14-A2D8-492CE185CAE3}" srcId="{58104E2E-3CC5-44E0-BB3F-A7B6E203084A}" destId="{9404F2CD-310D-467F-BA37-2FEF3B5E118D}" srcOrd="1" destOrd="0" parTransId="{1501927A-ED2D-47DF-9DFD-C4356041718D}" sibTransId="{ED7DF1A3-B504-4273-8D37-3D9BD317C77C}"/>
    <dgm:cxn modelId="{153E359F-FAC8-4BA2-BEDC-3B1EBB957D9E}" srcId="{58104E2E-3CC5-44E0-BB3F-A7B6E203084A}" destId="{34D5881B-FF29-4E9A-BF60-056FDC74383A}" srcOrd="0" destOrd="0" parTransId="{CFF74FE1-B190-4900-8C1C-7D0D445A6645}" sibTransId="{D257F31F-7A78-4B03-9F08-59E2BAC2CA5D}"/>
    <dgm:cxn modelId="{60A6866F-04B5-4F4D-8C37-6F41960D4483}" srcId="{58104E2E-3CC5-44E0-BB3F-A7B6E203084A}" destId="{B57858AC-C036-4F83-9B62-6EF0BA161BA3}" srcOrd="2" destOrd="0" parTransId="{A08E1893-8FF1-45DB-AD98-CFC27A1A1508}" sibTransId="{F4B25548-2397-4259-9F1D-F0C260F3B712}"/>
    <dgm:cxn modelId="{572654FF-5E29-4F0D-BEC9-4256E4A1CC6E}" type="presParOf" srcId="{5B4178EE-511C-4956-9D6A-B9985D97DB5C}" destId="{883E3E89-B978-4585-9FAD-54824D82E2FA}" srcOrd="0" destOrd="0" presId="urn:microsoft.com/office/officeart/2005/8/layout/hierarchy2"/>
    <dgm:cxn modelId="{29E01BA5-C670-431E-928D-707B738DE337}" type="presParOf" srcId="{883E3E89-B978-4585-9FAD-54824D82E2FA}" destId="{CA923407-E6AA-4FA4-B9F7-113881CA96DA}" srcOrd="0" destOrd="0" presId="urn:microsoft.com/office/officeart/2005/8/layout/hierarchy2"/>
    <dgm:cxn modelId="{171B6FCB-A42B-417A-BB84-3805EA2D6AC1}" type="presParOf" srcId="{883E3E89-B978-4585-9FAD-54824D82E2FA}" destId="{DAB7B88D-D460-4B95-910A-A751B33A6B4A}" srcOrd="1" destOrd="0" presId="urn:microsoft.com/office/officeart/2005/8/layout/hierarchy2"/>
    <dgm:cxn modelId="{4F45BD00-06F8-4DB3-B626-A8A430F26C1E}" type="presParOf" srcId="{5B4178EE-511C-4956-9D6A-B9985D97DB5C}" destId="{A5BDEBA2-E5F0-4842-A363-42C338771DEA}" srcOrd="1" destOrd="0" presId="urn:microsoft.com/office/officeart/2005/8/layout/hierarchy2"/>
    <dgm:cxn modelId="{B5F06C94-2913-4031-A169-4095E527318F}" type="presParOf" srcId="{A5BDEBA2-E5F0-4842-A363-42C338771DEA}" destId="{CFC15D56-F161-4076-9377-A221A23875E0}" srcOrd="0" destOrd="0" presId="urn:microsoft.com/office/officeart/2005/8/layout/hierarchy2"/>
    <dgm:cxn modelId="{946B31CF-E85D-4365-9E8E-3D831E99926A}" type="presParOf" srcId="{A5BDEBA2-E5F0-4842-A363-42C338771DEA}" destId="{67EB6BA8-6EA3-40BE-A85D-D677DB10A8DE}" srcOrd="1" destOrd="0" presId="urn:microsoft.com/office/officeart/2005/8/layout/hierarchy2"/>
    <dgm:cxn modelId="{83ABED43-03E2-45B9-9628-8A73ED25A44A}" type="presParOf" srcId="{5B4178EE-511C-4956-9D6A-B9985D97DB5C}" destId="{E46C0D54-EB61-4C2D-AE83-0D9017952639}" srcOrd="2" destOrd="0" presId="urn:microsoft.com/office/officeart/2005/8/layout/hierarchy2"/>
    <dgm:cxn modelId="{521CE71B-1ABF-4176-9AE3-5C911BFF888F}" type="presParOf" srcId="{E46C0D54-EB61-4C2D-AE83-0D9017952639}" destId="{85E6A257-BF1A-42F8-A64E-08CC2E736A57}" srcOrd="0" destOrd="0" presId="urn:microsoft.com/office/officeart/2005/8/layout/hierarchy2"/>
    <dgm:cxn modelId="{D5D4B7AB-B511-4A13-9844-488CF29F0AFA}" type="presParOf" srcId="{E46C0D54-EB61-4C2D-AE83-0D9017952639}" destId="{5F626CA6-143F-4733-8B5A-9765D6658D4C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73CE2-A016-4357-A08D-33218D798B70}" type="doc">
      <dgm:prSet loTypeId="urn:microsoft.com/office/officeart/2005/8/layout/hierarchy3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4BF918D-5B84-4E04-9D12-4B23835A93E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Я-концепция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»: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6959D37-D5EB-41ED-8B37-3554918596FA}" type="parTrans" cxnId="{567B4022-5D08-4D04-8475-48BB37A44FD3}">
      <dgm:prSet/>
      <dgm:spPr/>
      <dgm:t>
        <a:bodyPr/>
        <a:lstStyle/>
        <a:p>
          <a:endParaRPr lang="ru-RU"/>
        </a:p>
      </dgm:t>
    </dgm:pt>
    <dgm:pt modelId="{6196032E-5EDD-45D9-B7C1-9F5CD8FD85C0}" type="sibTrans" cxnId="{567B4022-5D08-4D04-8475-48BB37A44FD3}">
      <dgm:prSet/>
      <dgm:spPr/>
      <dgm:t>
        <a:bodyPr/>
        <a:lstStyle/>
        <a:p>
          <a:endParaRPr lang="ru-RU"/>
        </a:p>
      </dgm:t>
    </dgm:pt>
    <dgm:pt modelId="{C089B1AD-B13D-4BCE-A6D6-6235614D63F4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Возникает интерес к своему внутреннему миру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E5A8EC6-6177-4ADB-89BD-27F22D233837}" type="parTrans" cxnId="{ADDD3D15-A0DF-4D45-BDFF-0C4F9326BBDE}">
      <dgm:prSet/>
      <dgm:spPr/>
      <dgm:t>
        <a:bodyPr/>
        <a:lstStyle/>
        <a:p>
          <a:endParaRPr lang="ru-RU"/>
        </a:p>
      </dgm:t>
    </dgm:pt>
    <dgm:pt modelId="{9CDC58F5-4660-48A5-99F7-CD8B603046E7}" type="sibTrans" cxnId="{ADDD3D15-A0DF-4D45-BDFF-0C4F9326BBDE}">
      <dgm:prSet/>
      <dgm:spPr/>
      <dgm:t>
        <a:bodyPr/>
        <a:lstStyle/>
        <a:p>
          <a:endParaRPr lang="ru-RU"/>
        </a:p>
      </dgm:t>
    </dgm:pt>
    <dgm:pt modelId="{13F5A3C1-07D2-4DA3-9D82-D1EE7858F953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Постепенное усложнение и углубление самопознания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7E13A5-6D88-4C03-8111-CC74C64EBC87}" type="parTrans" cxnId="{83955465-9E2D-4596-8064-0F545E1E5F6E}">
      <dgm:prSet/>
      <dgm:spPr/>
      <dgm:t>
        <a:bodyPr/>
        <a:lstStyle/>
        <a:p>
          <a:endParaRPr lang="ru-RU"/>
        </a:p>
      </dgm:t>
    </dgm:pt>
    <dgm:pt modelId="{142BB969-1EEF-48AF-90F1-9D3DA49D0814}" type="sibTrans" cxnId="{83955465-9E2D-4596-8064-0F545E1E5F6E}">
      <dgm:prSet/>
      <dgm:spPr/>
      <dgm:t>
        <a:bodyPr/>
        <a:lstStyle/>
        <a:p>
          <a:endParaRPr lang="ru-RU"/>
        </a:p>
      </dgm:t>
    </dgm:pt>
    <dgm:pt modelId="{90C02262-B7DD-470B-A82D-74ECB2F35E0D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Склонность к рефлексии.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0B5B603-480F-4853-83FA-C2AB3B4F27FB}" type="parTrans" cxnId="{C4D613C6-64ED-4DC3-96AF-CC604CFA976C}">
      <dgm:prSet/>
      <dgm:spPr/>
      <dgm:t>
        <a:bodyPr/>
        <a:lstStyle/>
        <a:p>
          <a:endParaRPr lang="ru-RU"/>
        </a:p>
      </dgm:t>
    </dgm:pt>
    <dgm:pt modelId="{9EA41D47-EA60-4F12-AF04-576851717642}" type="sibTrans" cxnId="{C4D613C6-64ED-4DC3-96AF-CC604CFA976C}">
      <dgm:prSet/>
      <dgm:spPr/>
      <dgm:t>
        <a:bodyPr/>
        <a:lstStyle/>
        <a:p>
          <a:endParaRPr lang="ru-RU"/>
        </a:p>
      </dgm:t>
    </dgm:pt>
    <dgm:pt modelId="{B28709A7-91F0-467B-8ED5-82657D690864}" type="pres">
      <dgm:prSet presAssocID="{77773CE2-A016-4357-A08D-33218D798B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735BE4-ED35-4DED-8D79-81464346B44E}" type="pres">
      <dgm:prSet presAssocID="{D4BF918D-5B84-4E04-9D12-4B23835A93E0}" presName="root" presStyleCnt="0"/>
      <dgm:spPr/>
    </dgm:pt>
    <dgm:pt modelId="{D1879F4B-EC9B-44D1-BBB0-6D540CDC4019}" type="pres">
      <dgm:prSet presAssocID="{D4BF918D-5B84-4E04-9D12-4B23835A93E0}" presName="rootComposite" presStyleCnt="0"/>
      <dgm:spPr/>
    </dgm:pt>
    <dgm:pt modelId="{3A459121-9F97-45C7-A9D3-22759F501631}" type="pres">
      <dgm:prSet presAssocID="{D4BF918D-5B84-4E04-9D12-4B23835A93E0}" presName="rootText" presStyleLbl="node1" presStyleIdx="0" presStyleCnt="4" custScaleX="196827" custScaleY="252468" custLinFactY="-88881" custLinFactNeighborX="-606" custLinFactNeighborY="-100000"/>
      <dgm:spPr/>
      <dgm:t>
        <a:bodyPr/>
        <a:lstStyle/>
        <a:p>
          <a:endParaRPr lang="ru-RU"/>
        </a:p>
      </dgm:t>
    </dgm:pt>
    <dgm:pt modelId="{0D4CCC35-B95B-47D8-A69A-D3055522E464}" type="pres">
      <dgm:prSet presAssocID="{D4BF918D-5B84-4E04-9D12-4B23835A93E0}" presName="rootConnector" presStyleLbl="node1" presStyleIdx="0" presStyleCnt="4"/>
      <dgm:spPr/>
      <dgm:t>
        <a:bodyPr/>
        <a:lstStyle/>
        <a:p>
          <a:endParaRPr lang="ru-RU"/>
        </a:p>
      </dgm:t>
    </dgm:pt>
    <dgm:pt modelId="{F1AD5450-5B54-43BA-901D-3F7C2145FB42}" type="pres">
      <dgm:prSet presAssocID="{D4BF918D-5B84-4E04-9D12-4B23835A93E0}" presName="childShape" presStyleCnt="0"/>
      <dgm:spPr/>
    </dgm:pt>
    <dgm:pt modelId="{3E78F9DB-AEDF-4151-8CF1-3A3B8D80A9D5}" type="pres">
      <dgm:prSet presAssocID="{C089B1AD-B13D-4BCE-A6D6-6235614D63F4}" presName="root" presStyleCnt="0"/>
      <dgm:spPr/>
    </dgm:pt>
    <dgm:pt modelId="{7F39564B-1EFE-4593-881D-FD74A010FAA7}" type="pres">
      <dgm:prSet presAssocID="{C089B1AD-B13D-4BCE-A6D6-6235614D63F4}" presName="rootComposite" presStyleCnt="0"/>
      <dgm:spPr/>
    </dgm:pt>
    <dgm:pt modelId="{85E39248-078A-4EBE-A1A3-D1357BC11397}" type="pres">
      <dgm:prSet presAssocID="{C089B1AD-B13D-4BCE-A6D6-6235614D63F4}" presName="rootText" presStyleLbl="node1" presStyleIdx="1" presStyleCnt="4" custScaleX="159873" custScaleY="265822" custLinFactNeighborX="-12009" custLinFactNeighborY="-53543"/>
      <dgm:spPr/>
      <dgm:t>
        <a:bodyPr/>
        <a:lstStyle/>
        <a:p>
          <a:endParaRPr lang="ru-RU"/>
        </a:p>
      </dgm:t>
    </dgm:pt>
    <dgm:pt modelId="{01F46140-B448-4410-9CBF-139169964AD9}" type="pres">
      <dgm:prSet presAssocID="{C089B1AD-B13D-4BCE-A6D6-6235614D63F4}" presName="rootConnector" presStyleLbl="node1" presStyleIdx="1" presStyleCnt="4"/>
      <dgm:spPr/>
      <dgm:t>
        <a:bodyPr/>
        <a:lstStyle/>
        <a:p>
          <a:endParaRPr lang="ru-RU"/>
        </a:p>
      </dgm:t>
    </dgm:pt>
    <dgm:pt modelId="{A8C9575B-2A1A-4C97-8749-B46F19093C64}" type="pres">
      <dgm:prSet presAssocID="{C089B1AD-B13D-4BCE-A6D6-6235614D63F4}" presName="childShape" presStyleCnt="0"/>
      <dgm:spPr/>
    </dgm:pt>
    <dgm:pt modelId="{C22F019B-8FFC-4DC7-BD58-E9F40123F243}" type="pres">
      <dgm:prSet presAssocID="{13F5A3C1-07D2-4DA3-9D82-D1EE7858F953}" presName="root" presStyleCnt="0"/>
      <dgm:spPr/>
    </dgm:pt>
    <dgm:pt modelId="{5161D5F0-85EE-4D0C-BE3E-AC62ED20859C}" type="pres">
      <dgm:prSet presAssocID="{13F5A3C1-07D2-4DA3-9D82-D1EE7858F953}" presName="rootComposite" presStyleCnt="0"/>
      <dgm:spPr/>
    </dgm:pt>
    <dgm:pt modelId="{7C8ED91C-FAFE-420F-B8A6-1707684EA531}" type="pres">
      <dgm:prSet presAssocID="{13F5A3C1-07D2-4DA3-9D82-D1EE7858F953}" presName="rootText" presStyleLbl="node1" presStyleIdx="2" presStyleCnt="4" custScaleX="173956" custScaleY="287122" custLinFactNeighborX="-22070" custLinFactNeighborY="70517"/>
      <dgm:spPr/>
      <dgm:t>
        <a:bodyPr/>
        <a:lstStyle/>
        <a:p>
          <a:endParaRPr lang="ru-RU"/>
        </a:p>
      </dgm:t>
    </dgm:pt>
    <dgm:pt modelId="{5501CD72-6517-4CD5-97AE-1DF40CE5582F}" type="pres">
      <dgm:prSet presAssocID="{13F5A3C1-07D2-4DA3-9D82-D1EE7858F953}" presName="rootConnector" presStyleLbl="node1" presStyleIdx="2" presStyleCnt="4"/>
      <dgm:spPr/>
      <dgm:t>
        <a:bodyPr/>
        <a:lstStyle/>
        <a:p>
          <a:endParaRPr lang="ru-RU"/>
        </a:p>
      </dgm:t>
    </dgm:pt>
    <dgm:pt modelId="{553F228B-594B-4AC5-85FC-0F32C82A4FD4}" type="pres">
      <dgm:prSet presAssocID="{13F5A3C1-07D2-4DA3-9D82-D1EE7858F953}" presName="childShape" presStyleCnt="0"/>
      <dgm:spPr/>
    </dgm:pt>
    <dgm:pt modelId="{036A8B76-1FC3-4F3A-80CB-E5BC72CFB204}" type="pres">
      <dgm:prSet presAssocID="{90C02262-B7DD-470B-A82D-74ECB2F35E0D}" presName="root" presStyleCnt="0"/>
      <dgm:spPr/>
    </dgm:pt>
    <dgm:pt modelId="{588A96E9-1F31-4D12-BD03-9CBA759EF45B}" type="pres">
      <dgm:prSet presAssocID="{90C02262-B7DD-470B-A82D-74ECB2F35E0D}" presName="rootComposite" presStyleCnt="0"/>
      <dgm:spPr/>
    </dgm:pt>
    <dgm:pt modelId="{AA7D994E-039B-4E35-A52E-2F1466964D41}" type="pres">
      <dgm:prSet presAssocID="{90C02262-B7DD-470B-A82D-74ECB2F35E0D}" presName="rootText" presStyleLbl="node1" presStyleIdx="3" presStyleCnt="4" custScaleX="148568" custScaleY="208322" custLinFactY="100000" custLinFactNeighborX="-28417" custLinFactNeighborY="150967"/>
      <dgm:spPr/>
      <dgm:t>
        <a:bodyPr/>
        <a:lstStyle/>
        <a:p>
          <a:endParaRPr lang="ru-RU"/>
        </a:p>
      </dgm:t>
    </dgm:pt>
    <dgm:pt modelId="{4C488969-2E34-48A9-9D25-7597C87EE0E6}" type="pres">
      <dgm:prSet presAssocID="{90C02262-B7DD-470B-A82D-74ECB2F35E0D}" presName="rootConnector" presStyleLbl="node1" presStyleIdx="3" presStyleCnt="4"/>
      <dgm:spPr/>
      <dgm:t>
        <a:bodyPr/>
        <a:lstStyle/>
        <a:p>
          <a:endParaRPr lang="ru-RU"/>
        </a:p>
      </dgm:t>
    </dgm:pt>
    <dgm:pt modelId="{F5F0C808-06BC-4382-BA10-48C8941E0C47}" type="pres">
      <dgm:prSet presAssocID="{90C02262-B7DD-470B-A82D-74ECB2F35E0D}" presName="childShape" presStyleCnt="0"/>
      <dgm:spPr/>
    </dgm:pt>
  </dgm:ptLst>
  <dgm:cxnLst>
    <dgm:cxn modelId="{567B4022-5D08-4D04-8475-48BB37A44FD3}" srcId="{77773CE2-A016-4357-A08D-33218D798B70}" destId="{D4BF918D-5B84-4E04-9D12-4B23835A93E0}" srcOrd="0" destOrd="0" parTransId="{E6959D37-D5EB-41ED-8B37-3554918596FA}" sibTransId="{6196032E-5EDD-45D9-B7C1-9F5CD8FD85C0}"/>
    <dgm:cxn modelId="{A9B15149-4A58-4584-AB73-DF647A5A000D}" type="presOf" srcId="{77773CE2-A016-4357-A08D-33218D798B70}" destId="{B28709A7-91F0-467B-8ED5-82657D690864}" srcOrd="0" destOrd="0" presId="urn:microsoft.com/office/officeart/2005/8/layout/hierarchy3"/>
    <dgm:cxn modelId="{497AD4BB-B89D-400E-BA15-DCCB696FEE93}" type="presOf" srcId="{D4BF918D-5B84-4E04-9D12-4B23835A93E0}" destId="{0D4CCC35-B95B-47D8-A69A-D3055522E464}" srcOrd="1" destOrd="0" presId="urn:microsoft.com/office/officeart/2005/8/layout/hierarchy3"/>
    <dgm:cxn modelId="{C3DF52B1-A303-4756-B32D-8332549917AF}" type="presOf" srcId="{C089B1AD-B13D-4BCE-A6D6-6235614D63F4}" destId="{85E39248-078A-4EBE-A1A3-D1357BC11397}" srcOrd="0" destOrd="0" presId="urn:microsoft.com/office/officeart/2005/8/layout/hierarchy3"/>
    <dgm:cxn modelId="{0B4FFE8E-0BA1-4657-AE40-D6AB7ACEFC35}" type="presOf" srcId="{D4BF918D-5B84-4E04-9D12-4B23835A93E0}" destId="{3A459121-9F97-45C7-A9D3-22759F501631}" srcOrd="0" destOrd="0" presId="urn:microsoft.com/office/officeart/2005/8/layout/hierarchy3"/>
    <dgm:cxn modelId="{83955465-9E2D-4596-8064-0F545E1E5F6E}" srcId="{77773CE2-A016-4357-A08D-33218D798B70}" destId="{13F5A3C1-07D2-4DA3-9D82-D1EE7858F953}" srcOrd="2" destOrd="0" parTransId="{807E13A5-6D88-4C03-8111-CC74C64EBC87}" sibTransId="{142BB969-1EEF-48AF-90F1-9D3DA49D0814}"/>
    <dgm:cxn modelId="{54F3B978-BF1F-48E1-95CE-C6ACFBAD444B}" type="presOf" srcId="{13F5A3C1-07D2-4DA3-9D82-D1EE7858F953}" destId="{5501CD72-6517-4CD5-97AE-1DF40CE5582F}" srcOrd="1" destOrd="0" presId="urn:microsoft.com/office/officeart/2005/8/layout/hierarchy3"/>
    <dgm:cxn modelId="{A1267B00-3760-414B-99EC-1FBB176F8B6D}" type="presOf" srcId="{C089B1AD-B13D-4BCE-A6D6-6235614D63F4}" destId="{01F46140-B448-4410-9CBF-139169964AD9}" srcOrd="1" destOrd="0" presId="urn:microsoft.com/office/officeart/2005/8/layout/hierarchy3"/>
    <dgm:cxn modelId="{75F94FD9-00F7-4C18-A554-37607CB0D847}" type="presOf" srcId="{90C02262-B7DD-470B-A82D-74ECB2F35E0D}" destId="{4C488969-2E34-48A9-9D25-7597C87EE0E6}" srcOrd="1" destOrd="0" presId="urn:microsoft.com/office/officeart/2005/8/layout/hierarchy3"/>
    <dgm:cxn modelId="{41A6D093-300F-4047-A3DC-88902C98FD1C}" type="presOf" srcId="{13F5A3C1-07D2-4DA3-9D82-D1EE7858F953}" destId="{7C8ED91C-FAFE-420F-B8A6-1707684EA531}" srcOrd="0" destOrd="0" presId="urn:microsoft.com/office/officeart/2005/8/layout/hierarchy3"/>
    <dgm:cxn modelId="{431A8A0F-31F1-490D-AE73-1746C69F5499}" type="presOf" srcId="{90C02262-B7DD-470B-A82D-74ECB2F35E0D}" destId="{AA7D994E-039B-4E35-A52E-2F1466964D41}" srcOrd="0" destOrd="0" presId="urn:microsoft.com/office/officeart/2005/8/layout/hierarchy3"/>
    <dgm:cxn modelId="{C4D613C6-64ED-4DC3-96AF-CC604CFA976C}" srcId="{77773CE2-A016-4357-A08D-33218D798B70}" destId="{90C02262-B7DD-470B-A82D-74ECB2F35E0D}" srcOrd="3" destOrd="0" parTransId="{20B5B603-480F-4853-83FA-C2AB3B4F27FB}" sibTransId="{9EA41D47-EA60-4F12-AF04-576851717642}"/>
    <dgm:cxn modelId="{ADDD3D15-A0DF-4D45-BDFF-0C4F9326BBDE}" srcId="{77773CE2-A016-4357-A08D-33218D798B70}" destId="{C089B1AD-B13D-4BCE-A6D6-6235614D63F4}" srcOrd="1" destOrd="0" parTransId="{CE5A8EC6-6177-4ADB-89BD-27F22D233837}" sibTransId="{9CDC58F5-4660-48A5-99F7-CD8B603046E7}"/>
    <dgm:cxn modelId="{22C32FBC-A018-41AE-89B9-7B6C1F2F7F57}" type="presParOf" srcId="{B28709A7-91F0-467B-8ED5-82657D690864}" destId="{76735BE4-ED35-4DED-8D79-81464346B44E}" srcOrd="0" destOrd="0" presId="urn:microsoft.com/office/officeart/2005/8/layout/hierarchy3"/>
    <dgm:cxn modelId="{713EC34F-4E47-471B-B252-6CAB340256E1}" type="presParOf" srcId="{76735BE4-ED35-4DED-8D79-81464346B44E}" destId="{D1879F4B-EC9B-44D1-BBB0-6D540CDC4019}" srcOrd="0" destOrd="0" presId="urn:microsoft.com/office/officeart/2005/8/layout/hierarchy3"/>
    <dgm:cxn modelId="{785D7B59-FBC2-4524-9F15-327890FB2FA8}" type="presParOf" srcId="{D1879F4B-EC9B-44D1-BBB0-6D540CDC4019}" destId="{3A459121-9F97-45C7-A9D3-22759F501631}" srcOrd="0" destOrd="0" presId="urn:microsoft.com/office/officeart/2005/8/layout/hierarchy3"/>
    <dgm:cxn modelId="{1AA8404F-7B2E-4817-A3BD-2DA15498DAF0}" type="presParOf" srcId="{D1879F4B-EC9B-44D1-BBB0-6D540CDC4019}" destId="{0D4CCC35-B95B-47D8-A69A-D3055522E464}" srcOrd="1" destOrd="0" presId="urn:microsoft.com/office/officeart/2005/8/layout/hierarchy3"/>
    <dgm:cxn modelId="{60645983-2C4A-4DA0-A49E-C001467DC156}" type="presParOf" srcId="{76735BE4-ED35-4DED-8D79-81464346B44E}" destId="{F1AD5450-5B54-43BA-901D-3F7C2145FB42}" srcOrd="1" destOrd="0" presId="urn:microsoft.com/office/officeart/2005/8/layout/hierarchy3"/>
    <dgm:cxn modelId="{0B6DA29C-A24C-4CEA-948C-67EBA032EFFD}" type="presParOf" srcId="{B28709A7-91F0-467B-8ED5-82657D690864}" destId="{3E78F9DB-AEDF-4151-8CF1-3A3B8D80A9D5}" srcOrd="1" destOrd="0" presId="urn:microsoft.com/office/officeart/2005/8/layout/hierarchy3"/>
    <dgm:cxn modelId="{925071C0-8935-44F5-AF6E-5F8BA27728B9}" type="presParOf" srcId="{3E78F9DB-AEDF-4151-8CF1-3A3B8D80A9D5}" destId="{7F39564B-1EFE-4593-881D-FD74A010FAA7}" srcOrd="0" destOrd="0" presId="urn:microsoft.com/office/officeart/2005/8/layout/hierarchy3"/>
    <dgm:cxn modelId="{EC1B195D-FACC-4E13-B149-068DAB2E2CCC}" type="presParOf" srcId="{7F39564B-1EFE-4593-881D-FD74A010FAA7}" destId="{85E39248-078A-4EBE-A1A3-D1357BC11397}" srcOrd="0" destOrd="0" presId="urn:microsoft.com/office/officeart/2005/8/layout/hierarchy3"/>
    <dgm:cxn modelId="{6743335E-AF0F-4CC3-8968-FA74A3C391B7}" type="presParOf" srcId="{7F39564B-1EFE-4593-881D-FD74A010FAA7}" destId="{01F46140-B448-4410-9CBF-139169964AD9}" srcOrd="1" destOrd="0" presId="urn:microsoft.com/office/officeart/2005/8/layout/hierarchy3"/>
    <dgm:cxn modelId="{96C83E27-8077-4799-AB29-6862708D6FFD}" type="presParOf" srcId="{3E78F9DB-AEDF-4151-8CF1-3A3B8D80A9D5}" destId="{A8C9575B-2A1A-4C97-8749-B46F19093C64}" srcOrd="1" destOrd="0" presId="urn:microsoft.com/office/officeart/2005/8/layout/hierarchy3"/>
    <dgm:cxn modelId="{94F3A2B0-A7CA-465C-A473-EDB88627A110}" type="presParOf" srcId="{B28709A7-91F0-467B-8ED5-82657D690864}" destId="{C22F019B-8FFC-4DC7-BD58-E9F40123F243}" srcOrd="2" destOrd="0" presId="urn:microsoft.com/office/officeart/2005/8/layout/hierarchy3"/>
    <dgm:cxn modelId="{BEE4CE18-3012-475E-BF45-4FFEF2C59258}" type="presParOf" srcId="{C22F019B-8FFC-4DC7-BD58-E9F40123F243}" destId="{5161D5F0-85EE-4D0C-BE3E-AC62ED20859C}" srcOrd="0" destOrd="0" presId="urn:microsoft.com/office/officeart/2005/8/layout/hierarchy3"/>
    <dgm:cxn modelId="{500CC5DE-C346-4295-9086-C8A2BBA41ED5}" type="presParOf" srcId="{5161D5F0-85EE-4D0C-BE3E-AC62ED20859C}" destId="{7C8ED91C-FAFE-420F-B8A6-1707684EA531}" srcOrd="0" destOrd="0" presId="urn:microsoft.com/office/officeart/2005/8/layout/hierarchy3"/>
    <dgm:cxn modelId="{FF6B1F6F-C4E6-4060-A743-465D2A3D28C3}" type="presParOf" srcId="{5161D5F0-85EE-4D0C-BE3E-AC62ED20859C}" destId="{5501CD72-6517-4CD5-97AE-1DF40CE5582F}" srcOrd="1" destOrd="0" presId="urn:microsoft.com/office/officeart/2005/8/layout/hierarchy3"/>
    <dgm:cxn modelId="{7A6C5CA5-26B1-4BA6-81D2-94E090086D18}" type="presParOf" srcId="{C22F019B-8FFC-4DC7-BD58-E9F40123F243}" destId="{553F228B-594B-4AC5-85FC-0F32C82A4FD4}" srcOrd="1" destOrd="0" presId="urn:microsoft.com/office/officeart/2005/8/layout/hierarchy3"/>
    <dgm:cxn modelId="{C0CA3FB2-81BF-48C0-AFBE-DB7B8EFD31E0}" type="presParOf" srcId="{B28709A7-91F0-467B-8ED5-82657D690864}" destId="{036A8B76-1FC3-4F3A-80CB-E5BC72CFB204}" srcOrd="3" destOrd="0" presId="urn:microsoft.com/office/officeart/2005/8/layout/hierarchy3"/>
    <dgm:cxn modelId="{3CE70B7B-98E4-49D1-B81E-6778495D473A}" type="presParOf" srcId="{036A8B76-1FC3-4F3A-80CB-E5BC72CFB204}" destId="{588A96E9-1F31-4D12-BD03-9CBA759EF45B}" srcOrd="0" destOrd="0" presId="urn:microsoft.com/office/officeart/2005/8/layout/hierarchy3"/>
    <dgm:cxn modelId="{E0F83536-5A87-4E28-96B7-C77F82586EAA}" type="presParOf" srcId="{588A96E9-1F31-4D12-BD03-9CBA759EF45B}" destId="{AA7D994E-039B-4E35-A52E-2F1466964D41}" srcOrd="0" destOrd="0" presId="urn:microsoft.com/office/officeart/2005/8/layout/hierarchy3"/>
    <dgm:cxn modelId="{8F1E9596-4A08-4686-9EB2-B33F38C7C062}" type="presParOf" srcId="{588A96E9-1F31-4D12-BD03-9CBA759EF45B}" destId="{4C488969-2E34-48A9-9D25-7597C87EE0E6}" srcOrd="1" destOrd="0" presId="urn:microsoft.com/office/officeart/2005/8/layout/hierarchy3"/>
    <dgm:cxn modelId="{339CFABA-CB5B-45B6-8270-4143CC7C7E55}" type="presParOf" srcId="{036A8B76-1FC3-4F3A-80CB-E5BC72CFB204}" destId="{F5F0C808-06BC-4382-BA10-48C8941E0C47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BA18E1-9825-49D3-A474-9323FE9DAD1F}" type="doc">
      <dgm:prSet loTypeId="urn:microsoft.com/office/officeart/2005/8/layout/orgChart1" loCatId="hierarchy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A150DE21-52DF-4D69-9025-E59D6D367D49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Возникает потребность в доверительном общении.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548DBFC-5AC9-474D-839A-4B20BE386390}" type="parTrans" cxnId="{246FD0EA-8347-4042-ADD1-05280E208C3E}">
      <dgm:prSet/>
      <dgm:spPr/>
      <dgm:t>
        <a:bodyPr/>
        <a:lstStyle/>
        <a:p>
          <a:endParaRPr lang="ru-RU"/>
        </a:p>
      </dgm:t>
    </dgm:pt>
    <dgm:pt modelId="{D7D557FD-AD8D-4D8D-A95B-C67D10E9ECEB}" type="sibTrans" cxnId="{246FD0EA-8347-4042-ADD1-05280E208C3E}">
      <dgm:prSet/>
      <dgm:spPr/>
      <dgm:t>
        <a:bodyPr/>
        <a:lstStyle/>
        <a:p>
          <a:endParaRPr lang="ru-RU"/>
        </a:p>
      </dgm:t>
    </dgm:pt>
    <dgm:pt modelId="{AE1DF3D1-A126-4DA6-9A30-C2D483406B9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Появляются «авторитеты».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CC33CC2-3242-4618-BE55-3A076907BA4A}" type="parTrans" cxnId="{511DF520-C22D-4A51-8DD7-3A31BBCF393D}">
      <dgm:prSet/>
      <dgm:spPr/>
      <dgm:t>
        <a:bodyPr/>
        <a:lstStyle/>
        <a:p>
          <a:endParaRPr lang="ru-RU"/>
        </a:p>
      </dgm:t>
    </dgm:pt>
    <dgm:pt modelId="{7FE2C734-3CA4-47B4-B7FF-811888C4C754}" type="sibTrans" cxnId="{511DF520-C22D-4A51-8DD7-3A31BBCF393D}">
      <dgm:prSet/>
      <dgm:spPr/>
      <dgm:t>
        <a:bodyPr/>
        <a:lstStyle/>
        <a:p>
          <a:endParaRPr lang="ru-RU"/>
        </a:p>
      </dgm:t>
    </dgm:pt>
    <dgm:pt modelId="{C228443B-5608-4AC8-B521-EE121653FEE4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 подростков велика потребность в общении и дружбе.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5FC126A-972F-40DA-944C-3D3C6CD0ABD5}" type="parTrans" cxnId="{65AA0095-0494-4242-A0C0-CDE31620DD03}">
      <dgm:prSet/>
      <dgm:spPr/>
      <dgm:t>
        <a:bodyPr/>
        <a:lstStyle/>
        <a:p>
          <a:endParaRPr lang="ru-RU"/>
        </a:p>
      </dgm:t>
    </dgm:pt>
    <dgm:pt modelId="{D7FBBAC8-31F5-4C59-921B-14EF4641DBEE}" type="sibTrans" cxnId="{65AA0095-0494-4242-A0C0-CDE31620DD03}">
      <dgm:prSet/>
      <dgm:spPr/>
      <dgm:t>
        <a:bodyPr/>
        <a:lstStyle/>
        <a:p>
          <a:endParaRPr lang="ru-RU"/>
        </a:p>
      </dgm:t>
    </dgm:pt>
    <dgm:pt modelId="{82F790B5-90D2-43AE-AA7C-E9EEAB69242F}" type="pres">
      <dgm:prSet presAssocID="{43BA18E1-9825-49D3-A474-9323FE9DAD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B22E6F-B1D2-4C66-9CEF-C4885FB21CF6}" type="pres">
      <dgm:prSet presAssocID="{A150DE21-52DF-4D69-9025-E59D6D367D49}" presName="hierRoot1" presStyleCnt="0">
        <dgm:presLayoutVars>
          <dgm:hierBranch val="init"/>
        </dgm:presLayoutVars>
      </dgm:prSet>
      <dgm:spPr/>
    </dgm:pt>
    <dgm:pt modelId="{D9C07B6D-362A-4912-8FE8-B4BD18F16D47}" type="pres">
      <dgm:prSet presAssocID="{A150DE21-52DF-4D69-9025-E59D6D367D49}" presName="rootComposite1" presStyleCnt="0"/>
      <dgm:spPr/>
    </dgm:pt>
    <dgm:pt modelId="{F40346BA-5B98-4B2A-9360-9C5505475790}" type="pres">
      <dgm:prSet presAssocID="{A150DE21-52DF-4D69-9025-E59D6D367D49}" presName="rootText1" presStyleLbl="node0" presStyleIdx="0" presStyleCnt="3" custScaleY="124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928F0E-5A5D-4824-AD56-617AE606BC4E}" type="pres">
      <dgm:prSet presAssocID="{A150DE21-52DF-4D69-9025-E59D6D367D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92AB33-26A4-449C-B29D-63D433A661E0}" type="pres">
      <dgm:prSet presAssocID="{A150DE21-52DF-4D69-9025-E59D6D367D49}" presName="hierChild2" presStyleCnt="0"/>
      <dgm:spPr/>
    </dgm:pt>
    <dgm:pt modelId="{A0A3AEB9-C053-4AAC-88C4-E681F6E18F00}" type="pres">
      <dgm:prSet presAssocID="{A150DE21-52DF-4D69-9025-E59D6D367D49}" presName="hierChild3" presStyleCnt="0"/>
      <dgm:spPr/>
    </dgm:pt>
    <dgm:pt modelId="{B56A4E49-10D7-4ADD-9762-8BD8DEAD579F}" type="pres">
      <dgm:prSet presAssocID="{AE1DF3D1-A126-4DA6-9A30-C2D483406B91}" presName="hierRoot1" presStyleCnt="0">
        <dgm:presLayoutVars>
          <dgm:hierBranch val="init"/>
        </dgm:presLayoutVars>
      </dgm:prSet>
      <dgm:spPr/>
    </dgm:pt>
    <dgm:pt modelId="{03D85354-771A-4CA9-8B4A-42EEFDAA6FAB}" type="pres">
      <dgm:prSet presAssocID="{AE1DF3D1-A126-4DA6-9A30-C2D483406B91}" presName="rootComposite1" presStyleCnt="0"/>
      <dgm:spPr/>
    </dgm:pt>
    <dgm:pt modelId="{88113038-2109-482D-BD48-D0F3D84E786D}" type="pres">
      <dgm:prSet presAssocID="{AE1DF3D1-A126-4DA6-9A30-C2D483406B91}" presName="rootText1" presStyleLbl="node0" presStyleIdx="1" presStyleCnt="3" custScaleY="124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B4961F-0DAA-4A27-A045-DCF6D0D63CA2}" type="pres">
      <dgm:prSet presAssocID="{AE1DF3D1-A126-4DA6-9A30-C2D483406B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A797E0-6871-4059-ACF4-04E1ADA366F7}" type="pres">
      <dgm:prSet presAssocID="{AE1DF3D1-A126-4DA6-9A30-C2D483406B91}" presName="hierChild2" presStyleCnt="0"/>
      <dgm:spPr/>
    </dgm:pt>
    <dgm:pt modelId="{6CCC3599-EC4C-4D69-B258-9FC21AF371B2}" type="pres">
      <dgm:prSet presAssocID="{AE1DF3D1-A126-4DA6-9A30-C2D483406B91}" presName="hierChild3" presStyleCnt="0"/>
      <dgm:spPr/>
    </dgm:pt>
    <dgm:pt modelId="{C2B25E70-9095-4BC1-AD03-E92158AA842B}" type="pres">
      <dgm:prSet presAssocID="{C228443B-5608-4AC8-B521-EE121653FEE4}" presName="hierRoot1" presStyleCnt="0">
        <dgm:presLayoutVars>
          <dgm:hierBranch val="init"/>
        </dgm:presLayoutVars>
      </dgm:prSet>
      <dgm:spPr/>
    </dgm:pt>
    <dgm:pt modelId="{37F567A7-A98A-47A5-B4BA-E01C8F99B6B2}" type="pres">
      <dgm:prSet presAssocID="{C228443B-5608-4AC8-B521-EE121653FEE4}" presName="rootComposite1" presStyleCnt="0"/>
      <dgm:spPr/>
    </dgm:pt>
    <dgm:pt modelId="{D2B926D5-CB10-41EA-9C59-9182517EFFCB}" type="pres">
      <dgm:prSet presAssocID="{C228443B-5608-4AC8-B521-EE121653FEE4}" presName="rootText1" presStyleLbl="node0" presStyleIdx="2" presStyleCnt="3" custScaleY="124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5E988E-ADAB-4470-AE99-BB753654D7BD}" type="pres">
      <dgm:prSet presAssocID="{C228443B-5608-4AC8-B521-EE121653FEE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2D0FB02-4333-4734-A925-03749ACBB75A}" type="pres">
      <dgm:prSet presAssocID="{C228443B-5608-4AC8-B521-EE121653FEE4}" presName="hierChild2" presStyleCnt="0"/>
      <dgm:spPr/>
    </dgm:pt>
    <dgm:pt modelId="{46137A54-520A-4446-92E5-5D7C1D4C04FA}" type="pres">
      <dgm:prSet presAssocID="{C228443B-5608-4AC8-B521-EE121653FEE4}" presName="hierChild3" presStyleCnt="0"/>
      <dgm:spPr/>
    </dgm:pt>
  </dgm:ptLst>
  <dgm:cxnLst>
    <dgm:cxn modelId="{3BA37927-5A30-4378-A43A-44804E3D02AA}" type="presOf" srcId="{A150DE21-52DF-4D69-9025-E59D6D367D49}" destId="{25928F0E-5A5D-4824-AD56-617AE606BC4E}" srcOrd="1" destOrd="0" presId="urn:microsoft.com/office/officeart/2005/8/layout/orgChart1"/>
    <dgm:cxn modelId="{A7133784-29BE-4C49-AAD5-CC6A89A069D8}" type="presOf" srcId="{C228443B-5608-4AC8-B521-EE121653FEE4}" destId="{5D5E988E-ADAB-4470-AE99-BB753654D7BD}" srcOrd="1" destOrd="0" presId="urn:microsoft.com/office/officeart/2005/8/layout/orgChart1"/>
    <dgm:cxn modelId="{6293DC70-4B34-4B17-A494-BF180CFAA110}" type="presOf" srcId="{43BA18E1-9825-49D3-A474-9323FE9DAD1F}" destId="{82F790B5-90D2-43AE-AA7C-E9EEAB69242F}" srcOrd="0" destOrd="0" presId="urn:microsoft.com/office/officeart/2005/8/layout/orgChart1"/>
    <dgm:cxn modelId="{667C59AD-797D-4DFE-9805-B65DE0C69AD7}" type="presOf" srcId="{AE1DF3D1-A126-4DA6-9A30-C2D483406B91}" destId="{88113038-2109-482D-BD48-D0F3D84E786D}" srcOrd="0" destOrd="0" presId="urn:microsoft.com/office/officeart/2005/8/layout/orgChart1"/>
    <dgm:cxn modelId="{246FD0EA-8347-4042-ADD1-05280E208C3E}" srcId="{43BA18E1-9825-49D3-A474-9323FE9DAD1F}" destId="{A150DE21-52DF-4D69-9025-E59D6D367D49}" srcOrd="0" destOrd="0" parTransId="{F548DBFC-5AC9-474D-839A-4B20BE386390}" sibTransId="{D7D557FD-AD8D-4D8D-A95B-C67D10E9ECEB}"/>
    <dgm:cxn modelId="{D31571D2-4576-4403-98BF-A3169AC17629}" type="presOf" srcId="{AE1DF3D1-A126-4DA6-9A30-C2D483406B91}" destId="{91B4961F-0DAA-4A27-A045-DCF6D0D63CA2}" srcOrd="1" destOrd="0" presId="urn:microsoft.com/office/officeart/2005/8/layout/orgChart1"/>
    <dgm:cxn modelId="{70077AD2-009D-435E-842D-38606F598990}" type="presOf" srcId="{C228443B-5608-4AC8-B521-EE121653FEE4}" destId="{D2B926D5-CB10-41EA-9C59-9182517EFFCB}" srcOrd="0" destOrd="0" presId="urn:microsoft.com/office/officeart/2005/8/layout/orgChart1"/>
    <dgm:cxn modelId="{65AA0095-0494-4242-A0C0-CDE31620DD03}" srcId="{43BA18E1-9825-49D3-A474-9323FE9DAD1F}" destId="{C228443B-5608-4AC8-B521-EE121653FEE4}" srcOrd="2" destOrd="0" parTransId="{25FC126A-972F-40DA-944C-3D3C6CD0ABD5}" sibTransId="{D7FBBAC8-31F5-4C59-921B-14EF4641DBEE}"/>
    <dgm:cxn modelId="{6AF7746D-9242-401A-B249-7F285AA9C729}" type="presOf" srcId="{A150DE21-52DF-4D69-9025-E59D6D367D49}" destId="{F40346BA-5B98-4B2A-9360-9C5505475790}" srcOrd="0" destOrd="0" presId="urn:microsoft.com/office/officeart/2005/8/layout/orgChart1"/>
    <dgm:cxn modelId="{511DF520-C22D-4A51-8DD7-3A31BBCF393D}" srcId="{43BA18E1-9825-49D3-A474-9323FE9DAD1F}" destId="{AE1DF3D1-A126-4DA6-9A30-C2D483406B91}" srcOrd="1" destOrd="0" parTransId="{CCC33CC2-3242-4618-BE55-3A076907BA4A}" sibTransId="{7FE2C734-3CA4-47B4-B7FF-811888C4C754}"/>
    <dgm:cxn modelId="{822696F6-D682-4FFC-8B16-C4FA55BD31AC}" type="presParOf" srcId="{82F790B5-90D2-43AE-AA7C-E9EEAB69242F}" destId="{29B22E6F-B1D2-4C66-9CEF-C4885FB21CF6}" srcOrd="0" destOrd="0" presId="urn:microsoft.com/office/officeart/2005/8/layout/orgChart1"/>
    <dgm:cxn modelId="{96D194CC-F15A-4D4F-8ABA-07B0F4FB2241}" type="presParOf" srcId="{29B22E6F-B1D2-4C66-9CEF-C4885FB21CF6}" destId="{D9C07B6D-362A-4912-8FE8-B4BD18F16D47}" srcOrd="0" destOrd="0" presId="urn:microsoft.com/office/officeart/2005/8/layout/orgChart1"/>
    <dgm:cxn modelId="{9D948C66-1E1D-48B2-85D2-3A41F40FE5AA}" type="presParOf" srcId="{D9C07B6D-362A-4912-8FE8-B4BD18F16D47}" destId="{F40346BA-5B98-4B2A-9360-9C5505475790}" srcOrd="0" destOrd="0" presId="urn:microsoft.com/office/officeart/2005/8/layout/orgChart1"/>
    <dgm:cxn modelId="{7AF58D45-9DF3-4538-A215-3C324111F383}" type="presParOf" srcId="{D9C07B6D-362A-4912-8FE8-B4BD18F16D47}" destId="{25928F0E-5A5D-4824-AD56-617AE606BC4E}" srcOrd="1" destOrd="0" presId="urn:microsoft.com/office/officeart/2005/8/layout/orgChart1"/>
    <dgm:cxn modelId="{53481E5B-046C-4D80-863E-3B5C7FF35738}" type="presParOf" srcId="{29B22E6F-B1D2-4C66-9CEF-C4885FB21CF6}" destId="{4392AB33-26A4-449C-B29D-63D433A661E0}" srcOrd="1" destOrd="0" presId="urn:microsoft.com/office/officeart/2005/8/layout/orgChart1"/>
    <dgm:cxn modelId="{11BB7AFA-81CB-4AD4-B1D0-EE1413DAB1EB}" type="presParOf" srcId="{29B22E6F-B1D2-4C66-9CEF-C4885FB21CF6}" destId="{A0A3AEB9-C053-4AAC-88C4-E681F6E18F00}" srcOrd="2" destOrd="0" presId="urn:microsoft.com/office/officeart/2005/8/layout/orgChart1"/>
    <dgm:cxn modelId="{85A04C17-520F-4128-AA68-8EC35FDFB3EC}" type="presParOf" srcId="{82F790B5-90D2-43AE-AA7C-E9EEAB69242F}" destId="{B56A4E49-10D7-4ADD-9762-8BD8DEAD579F}" srcOrd="1" destOrd="0" presId="urn:microsoft.com/office/officeart/2005/8/layout/orgChart1"/>
    <dgm:cxn modelId="{AF52EB54-21C4-4815-9776-A460ABC8061C}" type="presParOf" srcId="{B56A4E49-10D7-4ADD-9762-8BD8DEAD579F}" destId="{03D85354-771A-4CA9-8B4A-42EEFDAA6FAB}" srcOrd="0" destOrd="0" presId="urn:microsoft.com/office/officeart/2005/8/layout/orgChart1"/>
    <dgm:cxn modelId="{36088E20-36E1-4F5F-B515-1D941343BC17}" type="presParOf" srcId="{03D85354-771A-4CA9-8B4A-42EEFDAA6FAB}" destId="{88113038-2109-482D-BD48-D0F3D84E786D}" srcOrd="0" destOrd="0" presId="urn:microsoft.com/office/officeart/2005/8/layout/orgChart1"/>
    <dgm:cxn modelId="{C9BA5995-BCE3-4B53-A4F1-D0A34C4E20AA}" type="presParOf" srcId="{03D85354-771A-4CA9-8B4A-42EEFDAA6FAB}" destId="{91B4961F-0DAA-4A27-A045-DCF6D0D63CA2}" srcOrd="1" destOrd="0" presId="urn:microsoft.com/office/officeart/2005/8/layout/orgChart1"/>
    <dgm:cxn modelId="{1AED5EFA-D814-42AB-B130-4EB79946D80E}" type="presParOf" srcId="{B56A4E49-10D7-4ADD-9762-8BD8DEAD579F}" destId="{62A797E0-6871-4059-ACF4-04E1ADA366F7}" srcOrd="1" destOrd="0" presId="urn:microsoft.com/office/officeart/2005/8/layout/orgChart1"/>
    <dgm:cxn modelId="{BF251A8B-DADE-40CF-AB9A-D5ED5C428ADD}" type="presParOf" srcId="{B56A4E49-10D7-4ADD-9762-8BD8DEAD579F}" destId="{6CCC3599-EC4C-4D69-B258-9FC21AF371B2}" srcOrd="2" destOrd="0" presId="urn:microsoft.com/office/officeart/2005/8/layout/orgChart1"/>
    <dgm:cxn modelId="{DC72380D-6FC6-4CF8-AC2A-F4C0F032C89E}" type="presParOf" srcId="{82F790B5-90D2-43AE-AA7C-E9EEAB69242F}" destId="{C2B25E70-9095-4BC1-AD03-E92158AA842B}" srcOrd="2" destOrd="0" presId="urn:microsoft.com/office/officeart/2005/8/layout/orgChart1"/>
    <dgm:cxn modelId="{C9BD3D41-4739-4362-8BED-3D327890F53F}" type="presParOf" srcId="{C2B25E70-9095-4BC1-AD03-E92158AA842B}" destId="{37F567A7-A98A-47A5-B4BA-E01C8F99B6B2}" srcOrd="0" destOrd="0" presId="urn:microsoft.com/office/officeart/2005/8/layout/orgChart1"/>
    <dgm:cxn modelId="{1C7F972D-8E72-46D7-A4E4-0E75AE06B5D2}" type="presParOf" srcId="{37F567A7-A98A-47A5-B4BA-E01C8F99B6B2}" destId="{D2B926D5-CB10-41EA-9C59-9182517EFFCB}" srcOrd="0" destOrd="0" presId="urn:microsoft.com/office/officeart/2005/8/layout/orgChart1"/>
    <dgm:cxn modelId="{244A304D-4B44-4E75-98FA-798AED4F0CF8}" type="presParOf" srcId="{37F567A7-A98A-47A5-B4BA-E01C8F99B6B2}" destId="{5D5E988E-ADAB-4470-AE99-BB753654D7BD}" srcOrd="1" destOrd="0" presId="urn:microsoft.com/office/officeart/2005/8/layout/orgChart1"/>
    <dgm:cxn modelId="{A4BCDCA7-71F5-4CFA-9E64-80F6B3EE28A5}" type="presParOf" srcId="{C2B25E70-9095-4BC1-AD03-E92158AA842B}" destId="{92D0FB02-4333-4734-A925-03749ACBB75A}" srcOrd="1" destOrd="0" presId="urn:microsoft.com/office/officeart/2005/8/layout/orgChart1"/>
    <dgm:cxn modelId="{17B3910E-1C99-4443-A411-C707A61E3A6A}" type="presParOf" srcId="{C2B25E70-9095-4BC1-AD03-E92158AA842B}" destId="{46137A54-520A-4446-92E5-5D7C1D4C04FA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326B8-AF1A-42D8-AF05-D30F477A28EB}" type="doc">
      <dgm:prSet loTypeId="urn:microsoft.com/office/officeart/2005/8/layout/process4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7C8A174-92D7-45D3-8238-08C63CE7AF3E}">
      <dgm:prSet/>
      <dgm:spPr/>
      <dgm:t>
        <a:bodyPr/>
        <a:lstStyle/>
        <a:p>
          <a:pPr rtl="0"/>
          <a:r>
            <a:rPr lang="ru-RU" dirty="0" smtClean="0"/>
            <a:t>терпение;</a:t>
          </a:r>
          <a:endParaRPr lang="ru-RU" dirty="0"/>
        </a:p>
      </dgm:t>
    </dgm:pt>
    <dgm:pt modelId="{8C8914F1-ABC7-4425-8832-37BD167A615B}" type="parTrans" cxnId="{DADC4257-7F0D-4B76-B724-0261104DD4AD}">
      <dgm:prSet/>
      <dgm:spPr/>
      <dgm:t>
        <a:bodyPr/>
        <a:lstStyle/>
        <a:p>
          <a:endParaRPr lang="ru-RU"/>
        </a:p>
      </dgm:t>
    </dgm:pt>
    <dgm:pt modelId="{D37A6B7B-8D05-41D2-B34A-A7D287ADB4F9}" type="sibTrans" cxnId="{DADC4257-7F0D-4B76-B724-0261104DD4AD}">
      <dgm:prSet/>
      <dgm:spPr/>
      <dgm:t>
        <a:bodyPr/>
        <a:lstStyle/>
        <a:p>
          <a:endParaRPr lang="ru-RU"/>
        </a:p>
      </dgm:t>
    </dgm:pt>
    <dgm:pt modelId="{18EB0F3B-8458-4C8B-BCC3-068708C540C7}">
      <dgm:prSet/>
      <dgm:spPr/>
      <dgm:t>
        <a:bodyPr/>
        <a:lstStyle/>
        <a:p>
          <a:pPr rtl="0"/>
          <a:r>
            <a:rPr lang="ru-RU" dirty="0" smtClean="0"/>
            <a:t>внимание;</a:t>
          </a:r>
          <a:endParaRPr lang="ru-RU" dirty="0"/>
        </a:p>
      </dgm:t>
    </dgm:pt>
    <dgm:pt modelId="{C923A691-C201-41D8-B27F-844EA41DE644}" type="parTrans" cxnId="{6562EA4C-5977-406F-932E-AF1D53C7293C}">
      <dgm:prSet/>
      <dgm:spPr/>
      <dgm:t>
        <a:bodyPr/>
        <a:lstStyle/>
        <a:p>
          <a:endParaRPr lang="ru-RU"/>
        </a:p>
      </dgm:t>
    </dgm:pt>
    <dgm:pt modelId="{26574B8D-AF46-4799-8F80-17691E5C0747}" type="sibTrans" cxnId="{6562EA4C-5977-406F-932E-AF1D53C7293C}">
      <dgm:prSet/>
      <dgm:spPr/>
      <dgm:t>
        <a:bodyPr/>
        <a:lstStyle/>
        <a:p>
          <a:endParaRPr lang="ru-RU"/>
        </a:p>
      </dgm:t>
    </dgm:pt>
    <dgm:pt modelId="{F2EEEC91-CA03-448A-8A75-7F3D547D1016}">
      <dgm:prSet/>
      <dgm:spPr/>
      <dgm:t>
        <a:bodyPr/>
        <a:lstStyle/>
        <a:p>
          <a:pPr rtl="0"/>
          <a:r>
            <a:rPr lang="ru-RU" dirty="0" smtClean="0"/>
            <a:t>деликатность</a:t>
          </a:r>
          <a:endParaRPr lang="ru-RU" dirty="0"/>
        </a:p>
      </dgm:t>
    </dgm:pt>
    <dgm:pt modelId="{99F20E4B-C296-4C88-AE4C-5BBC3324C9F9}" type="parTrans" cxnId="{BC8DF0B8-4525-4D71-B961-A0D8EC474497}">
      <dgm:prSet/>
      <dgm:spPr/>
      <dgm:t>
        <a:bodyPr/>
        <a:lstStyle/>
        <a:p>
          <a:endParaRPr lang="ru-RU"/>
        </a:p>
      </dgm:t>
    </dgm:pt>
    <dgm:pt modelId="{1CA41A29-BA4D-4FE8-857F-5B514A83C59D}" type="sibTrans" cxnId="{BC8DF0B8-4525-4D71-B961-A0D8EC474497}">
      <dgm:prSet/>
      <dgm:spPr/>
      <dgm:t>
        <a:bodyPr/>
        <a:lstStyle/>
        <a:p>
          <a:endParaRPr lang="ru-RU"/>
        </a:p>
      </dgm:t>
    </dgm:pt>
    <dgm:pt modelId="{111BCB8C-40F8-46E3-AC1C-D235D6999E08}" type="pres">
      <dgm:prSet presAssocID="{263326B8-AF1A-42D8-AF05-D30F477A28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A0FA36-AEB1-4A9D-ADF0-F13B20D922F3}" type="pres">
      <dgm:prSet presAssocID="{F2EEEC91-CA03-448A-8A75-7F3D547D1016}" presName="boxAndChildren" presStyleCnt="0"/>
      <dgm:spPr/>
    </dgm:pt>
    <dgm:pt modelId="{89FE1C1C-7A7E-4D20-992F-7D2E39FA4401}" type="pres">
      <dgm:prSet presAssocID="{F2EEEC91-CA03-448A-8A75-7F3D547D1016}" presName="parentTextBox" presStyleLbl="node1" presStyleIdx="0" presStyleCnt="3"/>
      <dgm:spPr/>
      <dgm:t>
        <a:bodyPr/>
        <a:lstStyle/>
        <a:p>
          <a:endParaRPr lang="ru-RU"/>
        </a:p>
      </dgm:t>
    </dgm:pt>
    <dgm:pt modelId="{5763D575-7F7E-44C9-A69E-115028E0386B}" type="pres">
      <dgm:prSet presAssocID="{26574B8D-AF46-4799-8F80-17691E5C0747}" presName="sp" presStyleCnt="0"/>
      <dgm:spPr/>
    </dgm:pt>
    <dgm:pt modelId="{BD04EF11-6C7D-4343-8FC1-B444A581FAED}" type="pres">
      <dgm:prSet presAssocID="{18EB0F3B-8458-4C8B-BCC3-068708C540C7}" presName="arrowAndChildren" presStyleCnt="0"/>
      <dgm:spPr/>
    </dgm:pt>
    <dgm:pt modelId="{0E26D5E5-5CFB-4F8A-ACB7-4B1197E39F52}" type="pres">
      <dgm:prSet presAssocID="{18EB0F3B-8458-4C8B-BCC3-068708C540C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9B6BE1F-843A-4D11-B987-157A7F6902C8}" type="pres">
      <dgm:prSet presAssocID="{D37A6B7B-8D05-41D2-B34A-A7D287ADB4F9}" presName="sp" presStyleCnt="0"/>
      <dgm:spPr/>
    </dgm:pt>
    <dgm:pt modelId="{A0B29C61-6521-4D40-8148-E0C424B69A3D}" type="pres">
      <dgm:prSet presAssocID="{D7C8A174-92D7-45D3-8238-08C63CE7AF3E}" presName="arrowAndChildren" presStyleCnt="0"/>
      <dgm:spPr/>
    </dgm:pt>
    <dgm:pt modelId="{9E093633-2D3B-4D2A-8CAD-27E04961F981}" type="pres">
      <dgm:prSet presAssocID="{D7C8A174-92D7-45D3-8238-08C63CE7AF3E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BC8DF0B8-4525-4D71-B961-A0D8EC474497}" srcId="{263326B8-AF1A-42D8-AF05-D30F477A28EB}" destId="{F2EEEC91-CA03-448A-8A75-7F3D547D1016}" srcOrd="2" destOrd="0" parTransId="{99F20E4B-C296-4C88-AE4C-5BBC3324C9F9}" sibTransId="{1CA41A29-BA4D-4FE8-857F-5B514A83C59D}"/>
    <dgm:cxn modelId="{8B2A6DF0-58EA-47ED-A1EE-7C4A385E0F4B}" type="presOf" srcId="{F2EEEC91-CA03-448A-8A75-7F3D547D1016}" destId="{89FE1C1C-7A7E-4D20-992F-7D2E39FA4401}" srcOrd="0" destOrd="0" presId="urn:microsoft.com/office/officeart/2005/8/layout/process4"/>
    <dgm:cxn modelId="{DADC4257-7F0D-4B76-B724-0261104DD4AD}" srcId="{263326B8-AF1A-42D8-AF05-D30F477A28EB}" destId="{D7C8A174-92D7-45D3-8238-08C63CE7AF3E}" srcOrd="0" destOrd="0" parTransId="{8C8914F1-ABC7-4425-8832-37BD167A615B}" sibTransId="{D37A6B7B-8D05-41D2-B34A-A7D287ADB4F9}"/>
    <dgm:cxn modelId="{D6EE3CAA-E03F-4F23-8A8C-95F8320A2FDA}" type="presOf" srcId="{D7C8A174-92D7-45D3-8238-08C63CE7AF3E}" destId="{9E093633-2D3B-4D2A-8CAD-27E04961F981}" srcOrd="0" destOrd="0" presId="urn:microsoft.com/office/officeart/2005/8/layout/process4"/>
    <dgm:cxn modelId="{79509682-AF0D-40EA-85C2-9C8A5D6A4BB2}" type="presOf" srcId="{18EB0F3B-8458-4C8B-BCC3-068708C540C7}" destId="{0E26D5E5-5CFB-4F8A-ACB7-4B1197E39F52}" srcOrd="0" destOrd="0" presId="urn:microsoft.com/office/officeart/2005/8/layout/process4"/>
    <dgm:cxn modelId="{6562EA4C-5977-406F-932E-AF1D53C7293C}" srcId="{263326B8-AF1A-42D8-AF05-D30F477A28EB}" destId="{18EB0F3B-8458-4C8B-BCC3-068708C540C7}" srcOrd="1" destOrd="0" parTransId="{C923A691-C201-41D8-B27F-844EA41DE644}" sibTransId="{26574B8D-AF46-4799-8F80-17691E5C0747}"/>
    <dgm:cxn modelId="{9C793971-B2F7-4FD3-8E72-2F04FD24464B}" type="presOf" srcId="{263326B8-AF1A-42D8-AF05-D30F477A28EB}" destId="{111BCB8C-40F8-46E3-AC1C-D235D6999E08}" srcOrd="0" destOrd="0" presId="urn:microsoft.com/office/officeart/2005/8/layout/process4"/>
    <dgm:cxn modelId="{2DB5F536-CFF0-4F65-BBAB-A4B413BA0849}" type="presParOf" srcId="{111BCB8C-40F8-46E3-AC1C-D235D6999E08}" destId="{C6A0FA36-AEB1-4A9D-ADF0-F13B20D922F3}" srcOrd="0" destOrd="0" presId="urn:microsoft.com/office/officeart/2005/8/layout/process4"/>
    <dgm:cxn modelId="{B7884844-F9E3-4CA1-A1B7-27C0B0C9B235}" type="presParOf" srcId="{C6A0FA36-AEB1-4A9D-ADF0-F13B20D922F3}" destId="{89FE1C1C-7A7E-4D20-992F-7D2E39FA4401}" srcOrd="0" destOrd="0" presId="urn:microsoft.com/office/officeart/2005/8/layout/process4"/>
    <dgm:cxn modelId="{633019F4-63C1-4143-AEDE-AFFBB2D98A87}" type="presParOf" srcId="{111BCB8C-40F8-46E3-AC1C-D235D6999E08}" destId="{5763D575-7F7E-44C9-A69E-115028E0386B}" srcOrd="1" destOrd="0" presId="urn:microsoft.com/office/officeart/2005/8/layout/process4"/>
    <dgm:cxn modelId="{C09232F3-3A94-4C57-AB5B-5A62FCA046F0}" type="presParOf" srcId="{111BCB8C-40F8-46E3-AC1C-D235D6999E08}" destId="{BD04EF11-6C7D-4343-8FC1-B444A581FAED}" srcOrd="2" destOrd="0" presId="urn:microsoft.com/office/officeart/2005/8/layout/process4"/>
    <dgm:cxn modelId="{86598C08-CF8D-4B14-9616-6CE6CBA3249A}" type="presParOf" srcId="{BD04EF11-6C7D-4343-8FC1-B444A581FAED}" destId="{0E26D5E5-5CFB-4F8A-ACB7-4B1197E39F52}" srcOrd="0" destOrd="0" presId="urn:microsoft.com/office/officeart/2005/8/layout/process4"/>
    <dgm:cxn modelId="{F7F0F421-97AD-4D0D-9391-A4CD3340AEDA}" type="presParOf" srcId="{111BCB8C-40F8-46E3-AC1C-D235D6999E08}" destId="{19B6BE1F-843A-4D11-B987-157A7F6902C8}" srcOrd="3" destOrd="0" presId="urn:microsoft.com/office/officeart/2005/8/layout/process4"/>
    <dgm:cxn modelId="{47237974-CDC9-4749-9F30-E869002BAD80}" type="presParOf" srcId="{111BCB8C-40F8-46E3-AC1C-D235D6999E08}" destId="{A0B29C61-6521-4D40-8148-E0C424B69A3D}" srcOrd="4" destOrd="0" presId="urn:microsoft.com/office/officeart/2005/8/layout/process4"/>
    <dgm:cxn modelId="{BEA596F4-F6B5-4849-A667-3FD541B7727A}" type="presParOf" srcId="{A0B29C61-6521-4D40-8148-E0C424B69A3D}" destId="{9E093633-2D3B-4D2A-8CAD-27E04961F981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166E7D-2051-404B-AF2B-BB46D4A14F03}">
      <dsp:nvSpPr>
        <dsp:cNvPr id="0" name=""/>
        <dsp:cNvSpPr/>
      </dsp:nvSpPr>
      <dsp:spPr>
        <a:xfrm>
          <a:off x="1180370" y="143998"/>
          <a:ext cx="6055925" cy="13568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latin typeface="Times New Roman" pitchFamily="18" charset="0"/>
              <a:cs typeface="Times New Roman" pitchFamily="18" charset="0"/>
            </a:rPr>
            <a:t>Подростковый возраст </a:t>
          </a:r>
          <a:endParaRPr lang="ru-RU" sz="4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0370" y="143998"/>
        <a:ext cx="6055925" cy="1356825"/>
      </dsp:txXfrm>
    </dsp:sp>
    <dsp:sp modelId="{642BDCEF-316A-4B5C-AF8A-E6052F291B61}">
      <dsp:nvSpPr>
        <dsp:cNvPr id="0" name=""/>
        <dsp:cNvSpPr/>
      </dsp:nvSpPr>
      <dsp:spPr>
        <a:xfrm>
          <a:off x="0" y="1872189"/>
          <a:ext cx="5174826" cy="2843082"/>
        </a:xfrm>
        <a:prstGeom prst="rect">
          <a:avLst/>
        </a:prstGeom>
        <a:solidFill>
          <a:schemeClr val="accent1">
            <a:shade val="80000"/>
            <a:hueOff val="709556"/>
            <a:satOff val="-39844"/>
            <a:lumOff val="343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80000"/>
              <a:hueOff val="709556"/>
              <a:satOff val="-39844"/>
              <a:lumOff val="34361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стадия онтогенетического развития между детством и взрослостью (от 11–12 до 16–17 лет), которая характеризуется качественными изменениями, связанными с половым созреванием и вхождением во взрослую жизнь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2189"/>
        <a:ext cx="5174826" cy="28430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0F7B7B-7238-41A2-AF47-5E6C5AA543E4}">
      <dsp:nvSpPr>
        <dsp:cNvPr id="0" name=""/>
        <dsp:cNvSpPr/>
      </dsp:nvSpPr>
      <dsp:spPr>
        <a:xfrm>
          <a:off x="0" y="17410"/>
          <a:ext cx="8712968" cy="6098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Интенсивное физическое и физиологическое развитие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410"/>
        <a:ext cx="8712968" cy="609824"/>
      </dsp:txXfrm>
    </dsp:sp>
    <dsp:sp modelId="{4FD7CED1-04D1-4138-AB2E-D8E7570742FB}">
      <dsp:nvSpPr>
        <dsp:cNvPr id="0" name=""/>
        <dsp:cNvSpPr/>
      </dsp:nvSpPr>
      <dsp:spPr>
        <a:xfrm>
          <a:off x="0" y="808675"/>
          <a:ext cx="8712968" cy="1012969"/>
        </a:xfrm>
        <a:prstGeom prst="roundRect">
          <a:avLst/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  <a:tint val="70000"/>
                <a:satMod val="130000"/>
              </a:schemeClr>
            </a:gs>
            <a:gs pos="43000">
              <a:schemeClr val="accent2">
                <a:hueOff val="-279374"/>
                <a:satOff val="-3219"/>
                <a:lumOff val="720"/>
                <a:alphaOff val="0"/>
                <a:tint val="44000"/>
                <a:satMod val="165000"/>
              </a:schemeClr>
            </a:gs>
            <a:gs pos="93000">
              <a:schemeClr val="accent2">
                <a:hueOff val="-279374"/>
                <a:satOff val="-3219"/>
                <a:lumOff val="720"/>
                <a:alphaOff val="0"/>
                <a:tint val="15000"/>
                <a:satMod val="165000"/>
              </a:schemeClr>
            </a:gs>
            <a:gs pos="100000">
              <a:schemeClr val="accent2">
                <a:hueOff val="-279374"/>
                <a:satOff val="-3219"/>
                <a:lumOff val="72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Изменение роста и веса сопровождается изменением пропорций тела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08675"/>
        <a:ext cx="8712968" cy="1012969"/>
      </dsp:txXfrm>
    </dsp:sp>
    <dsp:sp modelId="{8592252B-A081-4A71-AD43-A9D03858B53C}">
      <dsp:nvSpPr>
        <dsp:cNvPr id="0" name=""/>
        <dsp:cNvSpPr/>
      </dsp:nvSpPr>
      <dsp:spPr>
        <a:xfrm>
          <a:off x="0" y="2003084"/>
          <a:ext cx="8712968" cy="929934"/>
        </a:xfrm>
        <a:prstGeom prst="roundRect">
          <a:avLst/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  <a:tint val="70000"/>
                <a:satMod val="130000"/>
              </a:schemeClr>
            </a:gs>
            <a:gs pos="43000">
              <a:schemeClr val="accent2">
                <a:hueOff val="-558749"/>
                <a:satOff val="-6439"/>
                <a:lumOff val="1439"/>
                <a:alphaOff val="0"/>
                <a:tint val="44000"/>
                <a:satMod val="165000"/>
              </a:schemeClr>
            </a:gs>
            <a:gs pos="93000">
              <a:schemeClr val="accent2">
                <a:hueOff val="-558749"/>
                <a:satOff val="-6439"/>
                <a:lumOff val="1439"/>
                <a:alphaOff val="0"/>
                <a:tint val="15000"/>
                <a:satMod val="165000"/>
              </a:schemeClr>
            </a:gs>
            <a:gs pos="100000">
              <a:schemeClr val="accent2">
                <a:hueOff val="-558749"/>
                <a:satOff val="-6439"/>
                <a:lumOff val="143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Появляются вторичные половые признаки – внешние признаки полового созревания.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03084"/>
        <a:ext cx="8712968" cy="929934"/>
      </dsp:txXfrm>
    </dsp:sp>
    <dsp:sp modelId="{DB7B836E-995F-4CA2-9A1C-17E53F806C32}">
      <dsp:nvSpPr>
        <dsp:cNvPr id="0" name=""/>
        <dsp:cNvSpPr/>
      </dsp:nvSpPr>
      <dsp:spPr>
        <a:xfrm>
          <a:off x="0" y="3114458"/>
          <a:ext cx="8712968" cy="1953315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Возникают трудности в функционировании сердца, легких, кровоснабжении головного мозга для подростков характерны перепады сосудистого и мышечного тонуса, которые вызывают быструю смену физического состояния и, соответственно, настроения.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14458"/>
        <a:ext cx="8712968" cy="19533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923407-E6AA-4FA4-B9F7-113881CA96DA}">
      <dsp:nvSpPr>
        <dsp:cNvPr id="0" name=""/>
        <dsp:cNvSpPr/>
      </dsp:nvSpPr>
      <dsp:spPr>
        <a:xfrm>
          <a:off x="2098562" y="9"/>
          <a:ext cx="4613194" cy="14137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Усиливается развитие самосознания: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98562" y="9"/>
        <a:ext cx="4613194" cy="1413751"/>
      </dsp:txXfrm>
    </dsp:sp>
    <dsp:sp modelId="{CFC15D56-F161-4076-9377-A221A23875E0}">
      <dsp:nvSpPr>
        <dsp:cNvPr id="0" name=""/>
        <dsp:cNvSpPr/>
      </dsp:nvSpPr>
      <dsp:spPr>
        <a:xfrm>
          <a:off x="10351" y="2304265"/>
          <a:ext cx="4222402" cy="1264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чувство взрослости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51" y="2304265"/>
        <a:ext cx="4222402" cy="1264762"/>
      </dsp:txXfrm>
    </dsp:sp>
    <dsp:sp modelId="{85E6A257-BF1A-42F8-A64E-08CC2E736A57}">
      <dsp:nvSpPr>
        <dsp:cNvPr id="0" name=""/>
        <dsp:cNvSpPr/>
      </dsp:nvSpPr>
      <dsp:spPr>
        <a:xfrm>
          <a:off x="4834859" y="3168349"/>
          <a:ext cx="3543567" cy="1376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Я-концепция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”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4859" y="3168349"/>
        <a:ext cx="3543567" cy="13768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459121-9F97-45C7-A9D3-22759F501631}">
      <dsp:nvSpPr>
        <dsp:cNvPr id="0" name=""/>
        <dsp:cNvSpPr/>
      </dsp:nvSpPr>
      <dsp:spPr>
        <a:xfrm>
          <a:off x="0" y="253312"/>
          <a:ext cx="2385946" cy="1530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Я-концепция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»: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3312"/>
        <a:ext cx="2385946" cy="1530214"/>
      </dsp:txXfrm>
    </dsp:sp>
    <dsp:sp modelId="{85E39248-078A-4EBE-A1A3-D1357BC11397}">
      <dsp:nvSpPr>
        <dsp:cNvPr id="0" name=""/>
        <dsp:cNvSpPr/>
      </dsp:nvSpPr>
      <dsp:spPr>
        <a:xfrm>
          <a:off x="2544053" y="1073599"/>
          <a:ext cx="1937988" cy="16111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Возникает интерес к своему внутреннему миру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4053" y="1073599"/>
        <a:ext cx="1937988" cy="1611153"/>
      </dsp:txXfrm>
    </dsp:sp>
    <dsp:sp modelId="{7C8ED91C-FAFE-420F-B8A6-1707684EA531}">
      <dsp:nvSpPr>
        <dsp:cNvPr id="0" name=""/>
        <dsp:cNvSpPr/>
      </dsp:nvSpPr>
      <dsp:spPr>
        <a:xfrm>
          <a:off x="4663133" y="1825530"/>
          <a:ext cx="2108703" cy="17402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Постепенное усложнение и углубление самопознания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63133" y="1825530"/>
        <a:ext cx="2108703" cy="1740253"/>
      </dsp:txXfrm>
    </dsp:sp>
    <dsp:sp modelId="{AA7D994E-039B-4E35-A52E-2F1466964D41}">
      <dsp:nvSpPr>
        <dsp:cNvPr id="0" name=""/>
        <dsp:cNvSpPr/>
      </dsp:nvSpPr>
      <dsp:spPr>
        <a:xfrm>
          <a:off x="6997949" y="2919242"/>
          <a:ext cx="1800948" cy="12626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Склонность к рефлексии.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97949" y="2919242"/>
        <a:ext cx="1800948" cy="126264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0346BA-5B98-4B2A-9360-9C5505475790}">
      <dsp:nvSpPr>
        <dsp:cNvPr id="0" name=""/>
        <dsp:cNvSpPr/>
      </dsp:nvSpPr>
      <dsp:spPr>
        <a:xfrm>
          <a:off x="613" y="1048209"/>
          <a:ext cx="2673325" cy="1663276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Возникает потребность в доверительном общении.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" y="1048209"/>
        <a:ext cx="2673325" cy="1663276"/>
      </dsp:txXfrm>
    </dsp:sp>
    <dsp:sp modelId="{88113038-2109-482D-BD48-D0F3D84E786D}">
      <dsp:nvSpPr>
        <dsp:cNvPr id="0" name=""/>
        <dsp:cNvSpPr/>
      </dsp:nvSpPr>
      <dsp:spPr>
        <a:xfrm>
          <a:off x="3235337" y="1048209"/>
          <a:ext cx="2673325" cy="1663276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Появляются «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автортеты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».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5337" y="1048209"/>
        <a:ext cx="2673325" cy="1663276"/>
      </dsp:txXfrm>
    </dsp:sp>
    <dsp:sp modelId="{D2B926D5-CB10-41EA-9C59-9182517EFFCB}">
      <dsp:nvSpPr>
        <dsp:cNvPr id="0" name=""/>
        <dsp:cNvSpPr/>
      </dsp:nvSpPr>
      <dsp:spPr>
        <a:xfrm>
          <a:off x="6470060" y="1048209"/>
          <a:ext cx="2673325" cy="1663276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 подростков велика потребность в общении и дружбе.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0060" y="1048209"/>
        <a:ext cx="2673325" cy="16632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FE1C1C-7A7E-4D20-992F-7D2E39FA4401}">
      <dsp:nvSpPr>
        <dsp:cNvPr id="0" name=""/>
        <dsp:cNvSpPr/>
      </dsp:nvSpPr>
      <dsp:spPr>
        <a:xfrm>
          <a:off x="0" y="3303922"/>
          <a:ext cx="8229600" cy="10844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деликатность</a:t>
          </a:r>
          <a:endParaRPr lang="ru-RU" sz="3800" kern="1200" dirty="0"/>
        </a:p>
      </dsp:txBody>
      <dsp:txXfrm>
        <a:off x="0" y="3303922"/>
        <a:ext cx="8229600" cy="1084421"/>
      </dsp:txXfrm>
    </dsp:sp>
    <dsp:sp modelId="{0E26D5E5-5CFB-4F8A-ACB7-4B1197E39F52}">
      <dsp:nvSpPr>
        <dsp:cNvPr id="0" name=""/>
        <dsp:cNvSpPr/>
      </dsp:nvSpPr>
      <dsp:spPr>
        <a:xfrm rot="10800000">
          <a:off x="0" y="1652349"/>
          <a:ext cx="8229600" cy="166783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внимание;</a:t>
          </a:r>
          <a:endParaRPr lang="ru-RU" sz="3800" kern="1200" dirty="0"/>
        </a:p>
      </dsp:txBody>
      <dsp:txXfrm rot="10800000">
        <a:off x="0" y="1652349"/>
        <a:ext cx="8229600" cy="1667839"/>
      </dsp:txXfrm>
    </dsp:sp>
    <dsp:sp modelId="{9E093633-2D3B-4D2A-8CAD-27E04961F981}">
      <dsp:nvSpPr>
        <dsp:cNvPr id="0" name=""/>
        <dsp:cNvSpPr/>
      </dsp:nvSpPr>
      <dsp:spPr>
        <a:xfrm rot="10800000">
          <a:off x="0" y="775"/>
          <a:ext cx="8229600" cy="166783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терпение;</a:t>
          </a:r>
          <a:endParaRPr lang="ru-RU" sz="3800" kern="1200" dirty="0"/>
        </a:p>
      </dsp:txBody>
      <dsp:txXfrm rot="10800000">
        <a:off x="0" y="775"/>
        <a:ext cx="8229600" cy="1667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78761-1EEC-48AF-A286-1D9F2F7670D3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62C6C-4F38-4F84-ACAF-647C1D270C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851648" cy="222312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«Особенности подросткового возраста»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643578"/>
            <a:ext cx="7854696" cy="1050190"/>
          </a:xfrm>
        </p:spPr>
        <p:txBody>
          <a:bodyPr>
            <a:norm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Заремба Г.А.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77908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Дзержинская средняя школа №2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988840"/>
            <a:ext cx="4680520" cy="333215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Делитесь опытом, рассказывайте своему ребенку о себе.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вместе. Займитесь с ребёнком общим делом.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сравнивайте ребёнка с другими детьми.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давите на подростка.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3244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Подросток имеет право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одушевленное и неодушевленное пространство (свою компанию, свою девушку и свою комнату).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Помните: пережитые вместе положительные эмоции – это «золотой фонд» вашей жизни с ребёнком!</a:t>
            </a:r>
          </a:p>
          <a:p>
            <a:endParaRPr lang="ru-RU" dirty="0" smtClean="0"/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132856"/>
            <a:ext cx="4464495" cy="29763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«Не опекайте меня, не ходите за мной, не связывайте каждый мой шаг, не свивайте меня пеленками присмотра и недоверия, не напоминайте и словом о моей колыбели. Я самостоятельный человек. Я не хочу, чтобы меня вели за руку. Передо мной высокая гора. Это цель моей жизни. Я вижу ее, думаю о ней, хочу достичь ее, но взойти на эту вершину хочу самостоятельно. Я уже поднимаюсь, делаю первые шаги. И чем выше ступает моя нога, тем более широкий горизонт открывается мне, тем больше я вижу людей, тем больше познаю их, тем больше людей видят меня. 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 величин и безграничности того, что мне открывается, делается страшно. Мне необходима поддержка старшего друга. Я достигну своей вершины, если буду опираться на плечо сильного и мудрого человека. Но мне стыдно и боязно сказать об этом. Мне хочется, чтобы все считали, что я самостоятельно, своими силами доберусь до вершины». </a:t>
            </a:r>
          </a:p>
          <a:p>
            <a:pPr algn="r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Василий Александрович Сухомлинский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walking-fingers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4048" y="4098032"/>
            <a:ext cx="4139952" cy="2759968"/>
          </a:xfrm>
          <a:prstGeom prst="rect">
            <a:avLst/>
          </a:prstGeom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723629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Физиологические изменения подросткового возраста: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71296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Психологические изменения: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435280" cy="476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3275856" y="2996952"/>
            <a:ext cx="360040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12160" y="2996952"/>
            <a:ext cx="432048" cy="172819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Чувство взрослости проявляется: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3960440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желании, чтобы все – и взрослые, и сверстники – относились к нему не как к маленькому, а как к взрослому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стремлении к самостоятельности.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Появляются собственные взгляды, оценки, собственная линия поведения, формирование ценностных установок.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Ориентированы на активное отстаивание своих прав при пренебрежении к обязанностям. </a:t>
            </a:r>
          </a:p>
          <a:p>
            <a:endParaRPr lang="ru-RU" dirty="0"/>
          </a:p>
        </p:txBody>
      </p:sp>
      <p:pic>
        <p:nvPicPr>
          <p:cNvPr id="5" name="Рисунок 4" descr="i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345260"/>
            <a:ext cx="4680520" cy="2512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Социальные изменения: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144000" cy="375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vectorstock_194240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220072" y="3513562"/>
            <a:ext cx="2847946" cy="33444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кита в общении с подростками: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4242660e3b93b7f04003e45b79076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17078"/>
            <a:ext cx="4355976" cy="5540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776" y="764704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Советы родителям: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340768"/>
            <a:ext cx="5364088" cy="532859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Любовь и принятие (вербальное и невербальное поглаживание).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Принимайте ребенка таким, какой он есть.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Поймите причину. Доверьте подростку то, чего раньше не доверяли.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Проявляйте искрений интерес.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503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«Особенности подросткового возраста»</vt:lpstr>
      <vt:lpstr>Слайд 2</vt:lpstr>
      <vt:lpstr>Физиологические изменения подросткового возраста: </vt:lpstr>
      <vt:lpstr>Психологические изменения:  </vt:lpstr>
      <vt:lpstr>Чувство взрослости проявляется: </vt:lpstr>
      <vt:lpstr>Слайд 6</vt:lpstr>
      <vt:lpstr>Социальные изменения:</vt:lpstr>
      <vt:lpstr>Три кита в общении с подростками: </vt:lpstr>
      <vt:lpstr>Советы родителям: </vt:lpstr>
      <vt:lpstr>Слайд 10</vt:lpstr>
      <vt:lpstr>Слайд 11</vt:lpstr>
      <vt:lpstr>Слайд 12</vt:lpstr>
    </vt:vector>
  </TitlesOfParts>
  <Company>gymnasium108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подросткового возраста»</dc:title>
  <dc:creator>Гость</dc:creator>
  <cp:lastModifiedBy>admin</cp:lastModifiedBy>
  <cp:revision>9</cp:revision>
  <dcterms:created xsi:type="dcterms:W3CDTF">2016-04-08T12:08:15Z</dcterms:created>
  <dcterms:modified xsi:type="dcterms:W3CDTF">2018-04-13T03:28:19Z</dcterms:modified>
</cp:coreProperties>
</file>