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6" r:id="rId5"/>
    <p:sldId id="268" r:id="rId6"/>
    <p:sldId id="270" r:id="rId7"/>
    <p:sldId id="272" r:id="rId8"/>
    <p:sldId id="274" r:id="rId9"/>
    <p:sldId id="276" r:id="rId10"/>
    <p:sldId id="28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5896" y="2060848"/>
            <a:ext cx="40324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  <a:latin typeface="Monotype Corsiva" pitchFamily="66" charset="0"/>
              </a:rPr>
              <a:t>Быстрые</a:t>
            </a:r>
            <a:endParaRPr lang="ru-RU" sz="6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4008" y="3140968"/>
            <a:ext cx="30243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  <a:latin typeface="Monotype Corsiva" pitchFamily="66" charset="0"/>
              </a:rPr>
              <a:t>Сильные</a:t>
            </a:r>
            <a:endParaRPr lang="ru-RU" sz="6000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12160" y="4293096"/>
            <a:ext cx="273630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  <a:latin typeface="Monotype Corsiva" pitchFamily="66" charset="0"/>
              </a:rPr>
              <a:t>Ловкие</a:t>
            </a:r>
            <a:endParaRPr lang="ru-RU" sz="60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355976" y="3068960"/>
            <a:ext cx="4788024" cy="378904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Рагозин Артем</a:t>
            </a:r>
          </a:p>
          <a:p>
            <a:pPr algn="ctr">
              <a:buNone/>
            </a:pPr>
            <a:r>
              <a:rPr lang="ru-RU" sz="2800" dirty="0" smtClean="0">
                <a:latin typeface="Monotype Corsiva" pitchFamily="66" charset="0"/>
              </a:rPr>
              <a:t>Член сборной команды  по баскетболу.</a:t>
            </a:r>
          </a:p>
          <a:p>
            <a:pPr algn="ctr">
              <a:buNone/>
            </a:pPr>
            <a:r>
              <a:rPr lang="ru-RU" sz="2800" dirty="0" smtClean="0">
                <a:latin typeface="Monotype Corsiva" pitchFamily="66" charset="0"/>
              </a:rPr>
              <a:t>Участник  краевых соревнований по легкой атлетике. Активный участник школьных спортивных мероприятий.</a:t>
            </a:r>
          </a:p>
          <a:p>
            <a:pPr algn="ctr">
              <a:buNone/>
            </a:pPr>
            <a:endParaRPr lang="ru-RU" sz="2800" b="1" dirty="0" smtClean="0">
              <a:solidFill>
                <a:schemeClr val="bg1"/>
              </a:solidFill>
              <a:latin typeface="Monotype Corsiva" pitchFamily="66" charset="0"/>
            </a:endParaRPr>
          </a:p>
        </p:txBody>
      </p:sp>
      <p:pic>
        <p:nvPicPr>
          <p:cNvPr id="7" name="Рисунок 6" descr="C:\Users\acer\Desktop\фотки для обновления\20190903_090328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20" y="428604"/>
            <a:ext cx="421484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27984" y="2996953"/>
            <a:ext cx="4716016" cy="38610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000" b="1" dirty="0" smtClean="0">
                <a:solidFill>
                  <a:srgbClr val="FF0000"/>
                </a:solidFill>
                <a:latin typeface="Monotype Corsiva" pitchFamily="66" charset="0"/>
              </a:rPr>
              <a:t>Усольцев Даниил</a:t>
            </a:r>
            <a:endParaRPr lang="ru-RU" sz="3000" dirty="0" smtClean="0">
              <a:solidFill>
                <a:srgbClr val="FF0000"/>
              </a:solidFill>
              <a:latin typeface="Monotype Corsiva" pitchFamily="66" charset="0"/>
            </a:endParaRPr>
          </a:p>
          <a:p>
            <a:pPr algn="ctr">
              <a:buNone/>
            </a:pPr>
            <a:r>
              <a:rPr lang="ru-RU" dirty="0" smtClean="0">
                <a:latin typeface="Monotype Corsiva" pitchFamily="66" charset="0"/>
              </a:rPr>
              <a:t>Член сборной команды школы по футболу. Победитель межрайонного турнира по футболу в г. Канске. Участник финальных соревнований  «Кожаный мяч»</a:t>
            </a:r>
          </a:p>
          <a:p>
            <a:pPr algn="ctr">
              <a:buNone/>
            </a:pPr>
            <a:r>
              <a:rPr lang="ru-RU" dirty="0" smtClean="0">
                <a:latin typeface="Monotype Corsiva" pitchFamily="66" charset="0"/>
              </a:rPr>
              <a:t>Обладатель золотого знака ГТО.</a:t>
            </a:r>
          </a:p>
        </p:txBody>
      </p:sp>
      <p:pic>
        <p:nvPicPr>
          <p:cNvPr id="4" name="Рисунок 3" descr="C:\Users\acer\Desktop\фотки для обновления\20190903_090219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20" y="428604"/>
            <a:ext cx="435771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6016" y="2906712"/>
            <a:ext cx="4427984" cy="3951288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FF0000"/>
                </a:solidFill>
                <a:latin typeface="Monotype Corsiva" pitchFamily="66" charset="0"/>
              </a:rPr>
              <a:t>Шатобин Роман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bg1"/>
                </a:solidFill>
                <a:latin typeface="Monotype Corsiva" pitchFamily="66" charset="0"/>
              </a:rPr>
              <a:t>Победитель районных и межрайонных соревнований по лыжным гонкам. Участник краевых соревнований . </a:t>
            </a:r>
          </a:p>
        </p:txBody>
      </p:sp>
      <p:pic>
        <p:nvPicPr>
          <p:cNvPr id="9" name="Рисунок 8" descr="C:\Users\acer\Desktop\фотки для обновления\20190903_090207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4282" y="428604"/>
            <a:ext cx="4857784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27984" y="3068960"/>
            <a:ext cx="4716016" cy="378904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Куклина Катя</a:t>
            </a:r>
          </a:p>
          <a:p>
            <a:pPr algn="ctr">
              <a:buNone/>
            </a:pPr>
            <a:r>
              <a:rPr lang="ru-RU" dirty="0" smtClean="0">
                <a:latin typeface="Monotype Corsiva" pitchFamily="66" charset="0"/>
              </a:rPr>
              <a:t>Член сборной команды девушек по волейболу.</a:t>
            </a:r>
          </a:p>
          <a:p>
            <a:pPr algn="ctr">
              <a:buNone/>
            </a:pPr>
            <a:r>
              <a:rPr lang="ru-RU" dirty="0" smtClean="0">
                <a:latin typeface="Monotype Corsiva" pitchFamily="66" charset="0"/>
              </a:rPr>
              <a:t>Участник краевых соревнований по легкой атлетике. Победитель районных соревнований по лыжным гонкам.</a:t>
            </a:r>
            <a:endParaRPr lang="ru-RU" dirty="0">
              <a:latin typeface="Monotype Corsiva" pitchFamily="66" charset="0"/>
            </a:endParaRPr>
          </a:p>
        </p:txBody>
      </p:sp>
      <p:pic>
        <p:nvPicPr>
          <p:cNvPr id="4" name="Рисунок 3" descr="C:\Users\acer\Desktop\фотки для обновления\20190903_090318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4282" y="285728"/>
            <a:ext cx="4357718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427984" y="2924944"/>
            <a:ext cx="4716016" cy="378904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Бурцева Ольга</a:t>
            </a:r>
          </a:p>
          <a:p>
            <a:pPr algn="ctr">
              <a:buNone/>
            </a:pPr>
            <a:r>
              <a:rPr lang="ru-RU" sz="2800" dirty="0" smtClean="0">
                <a:latin typeface="Monotype Corsiva" pitchFamily="66" charset="0"/>
              </a:rPr>
              <a:t>   Член сборной команды девушек по баскетболу.</a:t>
            </a:r>
          </a:p>
          <a:p>
            <a:pPr algn="ctr">
              <a:buNone/>
            </a:pPr>
            <a:r>
              <a:rPr lang="ru-RU" sz="2800" dirty="0" smtClean="0">
                <a:latin typeface="Monotype Corsiva" pitchFamily="66" charset="0"/>
              </a:rPr>
              <a:t>Победитель баскетболтного турнира имени Вадима Шпакова.</a:t>
            </a:r>
          </a:p>
          <a:p>
            <a:pPr algn="ctr">
              <a:buNone/>
            </a:pPr>
            <a:r>
              <a:rPr lang="ru-RU" sz="2800" dirty="0" smtClean="0">
                <a:latin typeface="Monotype Corsiva" pitchFamily="66" charset="0"/>
              </a:rPr>
              <a:t>Победитель ШСЛ по баскетболу</a:t>
            </a:r>
          </a:p>
        </p:txBody>
      </p:sp>
      <p:pic>
        <p:nvPicPr>
          <p:cNvPr id="5" name="Рисунок 4" descr="C:\Users\acer\Desktop\фотки для обновления\20190903_091917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20" y="357166"/>
            <a:ext cx="435771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83968" y="2857496"/>
            <a:ext cx="4716016" cy="400050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Monotype Corsiva" pitchFamily="66" charset="0"/>
              </a:rPr>
              <a:t>Меновщиков Алексей</a:t>
            </a:r>
          </a:p>
          <a:p>
            <a:pPr algn="ctr">
              <a:buNone/>
            </a:pPr>
            <a:r>
              <a:rPr lang="ru-RU" sz="2800" dirty="0" smtClean="0">
                <a:latin typeface="Monotype Corsiva" pitchFamily="66" charset="0"/>
              </a:rPr>
              <a:t>Член  школьной юношеской команды по баскетболу и волейболу. Участник краевого этапа проекта «Президентские состязания»</a:t>
            </a:r>
          </a:p>
          <a:p>
            <a:pPr algn="ctr">
              <a:buNone/>
            </a:pPr>
            <a:r>
              <a:rPr lang="ru-RU" sz="2800" dirty="0" smtClean="0">
                <a:latin typeface="Monotype Corsiva" pitchFamily="66" charset="0"/>
              </a:rPr>
              <a:t>Активный участник движения «Юнармия»</a:t>
            </a:r>
            <a:endParaRPr lang="ru-RU" sz="2800" dirty="0">
              <a:latin typeface="Monotype Corsiva" pitchFamily="66" charset="0"/>
            </a:endParaRPr>
          </a:p>
        </p:txBody>
      </p:sp>
      <p:pic>
        <p:nvPicPr>
          <p:cNvPr id="4" name="Рисунок 3" descr="C:\Users\acer\Desktop\фотки для обновления\20190903_090952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14282" y="428604"/>
            <a:ext cx="428628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283968" y="3068960"/>
            <a:ext cx="4716016" cy="378904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Севрунова Екатерина</a:t>
            </a:r>
          </a:p>
          <a:p>
            <a:pPr algn="ctr">
              <a:buNone/>
            </a:pPr>
            <a:r>
              <a:rPr lang="ru-RU" sz="2800" dirty="0" smtClean="0">
                <a:latin typeface="Monotype Corsiva" pitchFamily="66" charset="0"/>
              </a:rPr>
              <a:t>Неоднократная победительница и призер  районных соревнований по легкой атлетике. Активная участница школьных спортивных мероприятий.</a:t>
            </a:r>
          </a:p>
        </p:txBody>
      </p:sp>
      <p:pic>
        <p:nvPicPr>
          <p:cNvPr id="5" name="Рисунок 4" descr="C:\Users\acer\Desktop\фотки для обновления\20190903_090611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57158" y="428604"/>
            <a:ext cx="392909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4008" y="2786058"/>
            <a:ext cx="4499992" cy="385765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Исаченко Матвей</a:t>
            </a:r>
            <a:endParaRPr lang="ru-RU" sz="3200" dirty="0" smtClean="0">
              <a:latin typeface="Monotype Corsiva" pitchFamily="66" charset="0"/>
            </a:endParaRPr>
          </a:p>
          <a:p>
            <a:pPr algn="ctr">
              <a:buNone/>
            </a:pPr>
            <a:r>
              <a:rPr lang="ru-RU" sz="2800" dirty="0" smtClean="0">
                <a:latin typeface="Monotype Corsiva" pitchFamily="66" charset="0"/>
              </a:rPr>
              <a:t>Член сборной команды школы по футболу. Победитель межрайонного турнира по футболу в г. Канске.</a:t>
            </a:r>
          </a:p>
          <a:p>
            <a:pPr algn="ctr">
              <a:buNone/>
            </a:pPr>
            <a:r>
              <a:rPr lang="ru-RU" sz="2800" dirty="0" smtClean="0">
                <a:latin typeface="Monotype Corsiva" pitchFamily="66" charset="0"/>
              </a:rPr>
              <a:t>Участник финальных соревнований  «Кожаный мяч»Обладатель золотого знака ГТО.</a:t>
            </a:r>
          </a:p>
        </p:txBody>
      </p:sp>
      <p:pic>
        <p:nvPicPr>
          <p:cNvPr id="4" name="Рисунок 3" descr="C:\Users\acer\Desktop\фотки для обновления\20190903_090247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20" y="357166"/>
            <a:ext cx="4500594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6016" y="2786058"/>
            <a:ext cx="4427984" cy="407194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b="1" dirty="0" smtClean="0">
                <a:solidFill>
                  <a:srgbClr val="FF0000"/>
                </a:solidFill>
                <a:latin typeface="Monotype Corsiva" pitchFamily="66" charset="0"/>
              </a:rPr>
              <a:t>Юшковский Артем</a:t>
            </a:r>
          </a:p>
          <a:p>
            <a:pPr algn="ctr">
              <a:buNone/>
            </a:pPr>
            <a:r>
              <a:rPr lang="ru-RU" sz="2800" dirty="0" smtClean="0">
                <a:latin typeface="Monotype Corsiva" pitchFamily="66" charset="0"/>
              </a:rPr>
              <a:t>Член сборной команды школы по футболу. Победитель межрайонного турнира по футболу в г. Канске. Участник финальных соревнований  «Кожаный мяч»</a:t>
            </a:r>
          </a:p>
        </p:txBody>
      </p:sp>
      <p:pic>
        <p:nvPicPr>
          <p:cNvPr id="5" name="Рисунок 4" descr="C:\Users\acer\Desktop\фотки для обновления\20190903_090307.jpg"/>
          <p:cNvPicPr/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428596" y="214290"/>
            <a:ext cx="385765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212</Words>
  <Application>Microsoft Office PowerPoint</Application>
  <PresentationFormat>Экран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Олег</cp:lastModifiedBy>
  <cp:revision>12</cp:revision>
  <dcterms:created xsi:type="dcterms:W3CDTF">2017-10-31T02:23:55Z</dcterms:created>
  <dcterms:modified xsi:type="dcterms:W3CDTF">2020-03-11T06:06:46Z</dcterms:modified>
</cp:coreProperties>
</file>