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Default Extension="jpg" ContentType="image/jpg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1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9371076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7424928" y="3681983"/>
            <a:ext cx="4763770" cy="3176905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16" y="0"/>
                </a:moveTo>
                <a:lnTo>
                  <a:pt x="0" y="3176586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9182101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6850" y="0"/>
                </a:moveTo>
                <a:lnTo>
                  <a:pt x="2042483" y="0"/>
                </a:lnTo>
                <a:lnTo>
                  <a:pt x="0" y="6857996"/>
                </a:lnTo>
                <a:lnTo>
                  <a:pt x="3006850" y="6857996"/>
                </a:lnTo>
                <a:lnTo>
                  <a:pt x="3006850" y="0"/>
                </a:lnTo>
                <a:close/>
              </a:path>
            </a:pathLst>
          </a:custGeom>
          <a:solidFill>
            <a:srgbClr val="90C225">
              <a:alpha val="3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9604335" y="0"/>
            <a:ext cx="2588260" cy="6858000"/>
          </a:xfrm>
          <a:custGeom>
            <a:avLst/>
            <a:gdLst/>
            <a:ahLst/>
            <a:cxnLst/>
            <a:rect l="l" t="t" r="r" b="b"/>
            <a:pathLst>
              <a:path w="2588259" h="6858000">
                <a:moveTo>
                  <a:pt x="2587664" y="0"/>
                </a:moveTo>
                <a:lnTo>
                  <a:pt x="0" y="0"/>
                </a:lnTo>
                <a:lnTo>
                  <a:pt x="1208190" y="6857996"/>
                </a:lnTo>
                <a:lnTo>
                  <a:pt x="2587664" y="6857996"/>
                </a:lnTo>
                <a:lnTo>
                  <a:pt x="2587664" y="0"/>
                </a:lnTo>
                <a:close/>
              </a:path>
            </a:pathLst>
          </a:custGeom>
          <a:solidFill>
            <a:srgbClr val="90C225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8932164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835" y="0"/>
                </a:moveTo>
                <a:lnTo>
                  <a:pt x="0" y="3809999"/>
                </a:lnTo>
                <a:lnTo>
                  <a:pt x="3259835" y="3809999"/>
                </a:lnTo>
                <a:lnTo>
                  <a:pt x="3259835" y="0"/>
                </a:lnTo>
                <a:close/>
              </a:path>
            </a:pathLst>
          </a:custGeom>
          <a:solidFill>
            <a:srgbClr val="539F20">
              <a:alpha val="7215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g object 22"/>
          <p:cNvSpPr/>
          <p:nvPr/>
        </p:nvSpPr>
        <p:spPr>
          <a:xfrm>
            <a:off x="9337790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161" y="0"/>
                </a:moveTo>
                <a:lnTo>
                  <a:pt x="0" y="0"/>
                </a:lnTo>
                <a:lnTo>
                  <a:pt x="2467620" y="6857996"/>
                </a:lnTo>
                <a:lnTo>
                  <a:pt x="2851161" y="6857996"/>
                </a:lnTo>
                <a:lnTo>
                  <a:pt x="2851161" y="0"/>
                </a:lnTo>
                <a:close/>
              </a:path>
            </a:pathLst>
          </a:custGeom>
          <a:solidFill>
            <a:srgbClr val="3E7818">
              <a:alpha val="7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bg object 23"/>
          <p:cNvSpPr/>
          <p:nvPr/>
        </p:nvSpPr>
        <p:spPr>
          <a:xfrm>
            <a:off x="10898125" y="0"/>
            <a:ext cx="1290955" cy="6858000"/>
          </a:xfrm>
          <a:custGeom>
            <a:avLst/>
            <a:gdLst/>
            <a:ahLst/>
            <a:cxnLst/>
            <a:rect l="l" t="t" r="r" b="b"/>
            <a:pathLst>
              <a:path w="1290954" h="6858000">
                <a:moveTo>
                  <a:pt x="1290827" y="0"/>
                </a:moveTo>
                <a:lnTo>
                  <a:pt x="1018958" y="0"/>
                </a:lnTo>
                <a:lnTo>
                  <a:pt x="0" y="6857996"/>
                </a:lnTo>
                <a:lnTo>
                  <a:pt x="1290827" y="6857996"/>
                </a:lnTo>
                <a:lnTo>
                  <a:pt x="1290827" y="0"/>
                </a:lnTo>
                <a:close/>
              </a:path>
            </a:pathLst>
          </a:custGeom>
          <a:solidFill>
            <a:srgbClr val="C0E374">
              <a:alpha val="7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bg object 24"/>
          <p:cNvSpPr/>
          <p:nvPr/>
        </p:nvSpPr>
        <p:spPr>
          <a:xfrm>
            <a:off x="10940749" y="0"/>
            <a:ext cx="1248410" cy="6858000"/>
          </a:xfrm>
          <a:custGeom>
            <a:avLst/>
            <a:gdLst/>
            <a:ahLst/>
            <a:cxnLst/>
            <a:rect l="l" t="t" r="r" b="b"/>
            <a:pathLst>
              <a:path w="1248409" h="6858000">
                <a:moveTo>
                  <a:pt x="1248203" y="0"/>
                </a:moveTo>
                <a:lnTo>
                  <a:pt x="0" y="0"/>
                </a:lnTo>
                <a:lnTo>
                  <a:pt x="1107740" y="6857996"/>
                </a:lnTo>
                <a:lnTo>
                  <a:pt x="1248203" y="6857996"/>
                </a:lnTo>
                <a:lnTo>
                  <a:pt x="1248203" y="0"/>
                </a:lnTo>
                <a:close/>
              </a:path>
            </a:pathLst>
          </a:custGeom>
          <a:solidFill>
            <a:srgbClr val="90C225">
              <a:alpha val="65097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bg object 25"/>
          <p:cNvSpPr/>
          <p:nvPr/>
        </p:nvSpPr>
        <p:spPr>
          <a:xfrm>
            <a:off x="10372344" y="3590543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bg object 26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bg object 27"/>
          <p:cNvSpPr/>
          <p:nvPr/>
        </p:nvSpPr>
        <p:spPr>
          <a:xfrm>
            <a:off x="6386321" y="1287017"/>
            <a:ext cx="1789430" cy="1722120"/>
          </a:xfrm>
          <a:custGeom>
            <a:avLst/>
            <a:gdLst/>
            <a:ahLst/>
            <a:cxnLst/>
            <a:rect l="l" t="t" r="r" b="b"/>
            <a:pathLst>
              <a:path w="1789429" h="1722120">
                <a:moveTo>
                  <a:pt x="894587" y="0"/>
                </a:moveTo>
                <a:lnTo>
                  <a:pt x="845507" y="1274"/>
                </a:lnTo>
                <a:lnTo>
                  <a:pt x="797119" y="5053"/>
                </a:lnTo>
                <a:lnTo>
                  <a:pt x="749490" y="11271"/>
                </a:lnTo>
                <a:lnTo>
                  <a:pt x="702689" y="19863"/>
                </a:lnTo>
                <a:lnTo>
                  <a:pt x="656784" y="30762"/>
                </a:lnTo>
                <a:lnTo>
                  <a:pt x="611843" y="43903"/>
                </a:lnTo>
                <a:lnTo>
                  <a:pt x="567935" y="59220"/>
                </a:lnTo>
                <a:lnTo>
                  <a:pt x="525127" y="76648"/>
                </a:lnTo>
                <a:lnTo>
                  <a:pt x="483489" y="96121"/>
                </a:lnTo>
                <a:lnTo>
                  <a:pt x="443088" y="117573"/>
                </a:lnTo>
                <a:lnTo>
                  <a:pt x="403993" y="140939"/>
                </a:lnTo>
                <a:lnTo>
                  <a:pt x="366272" y="166152"/>
                </a:lnTo>
                <a:lnTo>
                  <a:pt x="329992" y="193147"/>
                </a:lnTo>
                <a:lnTo>
                  <a:pt x="295223" y="221859"/>
                </a:lnTo>
                <a:lnTo>
                  <a:pt x="262032" y="252222"/>
                </a:lnTo>
                <a:lnTo>
                  <a:pt x="230488" y="284169"/>
                </a:lnTo>
                <a:lnTo>
                  <a:pt x="200659" y="317635"/>
                </a:lnTo>
                <a:lnTo>
                  <a:pt x="172614" y="352556"/>
                </a:lnTo>
                <a:lnTo>
                  <a:pt x="146420" y="388864"/>
                </a:lnTo>
                <a:lnTo>
                  <a:pt x="122145" y="426494"/>
                </a:lnTo>
                <a:lnTo>
                  <a:pt x="99859" y="465380"/>
                </a:lnTo>
                <a:lnTo>
                  <a:pt x="79629" y="505458"/>
                </a:lnTo>
                <a:lnTo>
                  <a:pt x="61523" y="546660"/>
                </a:lnTo>
                <a:lnTo>
                  <a:pt x="45610" y="588922"/>
                </a:lnTo>
                <a:lnTo>
                  <a:pt x="31958" y="632177"/>
                </a:lnTo>
                <a:lnTo>
                  <a:pt x="20635" y="676361"/>
                </a:lnTo>
                <a:lnTo>
                  <a:pt x="11709" y="721406"/>
                </a:lnTo>
                <a:lnTo>
                  <a:pt x="5249" y="767248"/>
                </a:lnTo>
                <a:lnTo>
                  <a:pt x="1323" y="813821"/>
                </a:lnTo>
                <a:lnTo>
                  <a:pt x="0" y="861060"/>
                </a:lnTo>
                <a:lnTo>
                  <a:pt x="1323" y="908298"/>
                </a:lnTo>
                <a:lnTo>
                  <a:pt x="5249" y="954871"/>
                </a:lnTo>
                <a:lnTo>
                  <a:pt x="11709" y="1000713"/>
                </a:lnTo>
                <a:lnTo>
                  <a:pt x="20635" y="1045758"/>
                </a:lnTo>
                <a:lnTo>
                  <a:pt x="31958" y="1089942"/>
                </a:lnTo>
                <a:lnTo>
                  <a:pt x="45610" y="1133197"/>
                </a:lnTo>
                <a:lnTo>
                  <a:pt x="61523" y="1175459"/>
                </a:lnTo>
                <a:lnTo>
                  <a:pt x="79629" y="1216661"/>
                </a:lnTo>
                <a:lnTo>
                  <a:pt x="99859" y="1256739"/>
                </a:lnTo>
                <a:lnTo>
                  <a:pt x="122145" y="1295625"/>
                </a:lnTo>
                <a:lnTo>
                  <a:pt x="146420" y="1333255"/>
                </a:lnTo>
                <a:lnTo>
                  <a:pt x="172614" y="1369563"/>
                </a:lnTo>
                <a:lnTo>
                  <a:pt x="200659" y="1404484"/>
                </a:lnTo>
                <a:lnTo>
                  <a:pt x="230488" y="1437950"/>
                </a:lnTo>
                <a:lnTo>
                  <a:pt x="262032" y="1469898"/>
                </a:lnTo>
                <a:lnTo>
                  <a:pt x="295223" y="1500260"/>
                </a:lnTo>
                <a:lnTo>
                  <a:pt x="329992" y="1528972"/>
                </a:lnTo>
                <a:lnTo>
                  <a:pt x="366272" y="1555967"/>
                </a:lnTo>
                <a:lnTo>
                  <a:pt x="403993" y="1581180"/>
                </a:lnTo>
                <a:lnTo>
                  <a:pt x="443088" y="1604546"/>
                </a:lnTo>
                <a:lnTo>
                  <a:pt x="483489" y="1625998"/>
                </a:lnTo>
                <a:lnTo>
                  <a:pt x="525127" y="1645471"/>
                </a:lnTo>
                <a:lnTo>
                  <a:pt x="567935" y="1662899"/>
                </a:lnTo>
                <a:lnTo>
                  <a:pt x="611843" y="1678216"/>
                </a:lnTo>
                <a:lnTo>
                  <a:pt x="656784" y="1691357"/>
                </a:lnTo>
                <a:lnTo>
                  <a:pt x="702689" y="1702256"/>
                </a:lnTo>
                <a:lnTo>
                  <a:pt x="749490" y="1710848"/>
                </a:lnTo>
                <a:lnTo>
                  <a:pt x="797119" y="1717066"/>
                </a:lnTo>
                <a:lnTo>
                  <a:pt x="845507" y="1720845"/>
                </a:lnTo>
                <a:lnTo>
                  <a:pt x="894587" y="1722120"/>
                </a:lnTo>
                <a:lnTo>
                  <a:pt x="943668" y="1720845"/>
                </a:lnTo>
                <a:lnTo>
                  <a:pt x="992056" y="1717066"/>
                </a:lnTo>
                <a:lnTo>
                  <a:pt x="1039685" y="1710848"/>
                </a:lnTo>
                <a:lnTo>
                  <a:pt x="1086486" y="1702256"/>
                </a:lnTo>
                <a:lnTo>
                  <a:pt x="1132391" y="1691357"/>
                </a:lnTo>
                <a:lnTo>
                  <a:pt x="1177332" y="1678216"/>
                </a:lnTo>
                <a:lnTo>
                  <a:pt x="1221240" y="1662899"/>
                </a:lnTo>
                <a:lnTo>
                  <a:pt x="1264048" y="1645471"/>
                </a:lnTo>
                <a:lnTo>
                  <a:pt x="1305686" y="1625998"/>
                </a:lnTo>
                <a:lnTo>
                  <a:pt x="1346087" y="1604546"/>
                </a:lnTo>
                <a:lnTo>
                  <a:pt x="1385182" y="1581180"/>
                </a:lnTo>
                <a:lnTo>
                  <a:pt x="1422903" y="1555967"/>
                </a:lnTo>
                <a:lnTo>
                  <a:pt x="1459183" y="1528972"/>
                </a:lnTo>
                <a:lnTo>
                  <a:pt x="1493952" y="1500260"/>
                </a:lnTo>
                <a:lnTo>
                  <a:pt x="1527143" y="1469897"/>
                </a:lnTo>
                <a:lnTo>
                  <a:pt x="1558687" y="1437950"/>
                </a:lnTo>
                <a:lnTo>
                  <a:pt x="1588516" y="1404484"/>
                </a:lnTo>
                <a:lnTo>
                  <a:pt x="1616561" y="1369563"/>
                </a:lnTo>
                <a:lnTo>
                  <a:pt x="1642755" y="1333255"/>
                </a:lnTo>
                <a:lnTo>
                  <a:pt x="1667030" y="1295625"/>
                </a:lnTo>
                <a:lnTo>
                  <a:pt x="1689316" y="1256739"/>
                </a:lnTo>
                <a:lnTo>
                  <a:pt x="1709546" y="1216661"/>
                </a:lnTo>
                <a:lnTo>
                  <a:pt x="1727652" y="1175459"/>
                </a:lnTo>
                <a:lnTo>
                  <a:pt x="1743565" y="1133197"/>
                </a:lnTo>
                <a:lnTo>
                  <a:pt x="1757217" y="1089942"/>
                </a:lnTo>
                <a:lnTo>
                  <a:pt x="1768540" y="1045758"/>
                </a:lnTo>
                <a:lnTo>
                  <a:pt x="1777466" y="1000713"/>
                </a:lnTo>
                <a:lnTo>
                  <a:pt x="1783926" y="954871"/>
                </a:lnTo>
                <a:lnTo>
                  <a:pt x="1787852" y="908298"/>
                </a:lnTo>
                <a:lnTo>
                  <a:pt x="1789176" y="861060"/>
                </a:lnTo>
                <a:lnTo>
                  <a:pt x="1787852" y="813821"/>
                </a:lnTo>
                <a:lnTo>
                  <a:pt x="1783926" y="767248"/>
                </a:lnTo>
                <a:lnTo>
                  <a:pt x="1777466" y="721406"/>
                </a:lnTo>
                <a:lnTo>
                  <a:pt x="1768540" y="676361"/>
                </a:lnTo>
                <a:lnTo>
                  <a:pt x="1757217" y="632177"/>
                </a:lnTo>
                <a:lnTo>
                  <a:pt x="1743565" y="588922"/>
                </a:lnTo>
                <a:lnTo>
                  <a:pt x="1727652" y="546660"/>
                </a:lnTo>
                <a:lnTo>
                  <a:pt x="1709546" y="505458"/>
                </a:lnTo>
                <a:lnTo>
                  <a:pt x="1689316" y="465380"/>
                </a:lnTo>
                <a:lnTo>
                  <a:pt x="1667030" y="426494"/>
                </a:lnTo>
                <a:lnTo>
                  <a:pt x="1642755" y="388864"/>
                </a:lnTo>
                <a:lnTo>
                  <a:pt x="1616561" y="352556"/>
                </a:lnTo>
                <a:lnTo>
                  <a:pt x="1588516" y="317635"/>
                </a:lnTo>
                <a:lnTo>
                  <a:pt x="1558687" y="284169"/>
                </a:lnTo>
                <a:lnTo>
                  <a:pt x="1527143" y="252221"/>
                </a:lnTo>
                <a:lnTo>
                  <a:pt x="1493952" y="221859"/>
                </a:lnTo>
                <a:lnTo>
                  <a:pt x="1459183" y="193147"/>
                </a:lnTo>
                <a:lnTo>
                  <a:pt x="1422903" y="166152"/>
                </a:lnTo>
                <a:lnTo>
                  <a:pt x="1385182" y="140939"/>
                </a:lnTo>
                <a:lnTo>
                  <a:pt x="1346087" y="117573"/>
                </a:lnTo>
                <a:lnTo>
                  <a:pt x="1305686" y="96121"/>
                </a:lnTo>
                <a:lnTo>
                  <a:pt x="1264048" y="76648"/>
                </a:lnTo>
                <a:lnTo>
                  <a:pt x="1221240" y="59220"/>
                </a:lnTo>
                <a:lnTo>
                  <a:pt x="1177332" y="43903"/>
                </a:lnTo>
                <a:lnTo>
                  <a:pt x="1132391" y="30762"/>
                </a:lnTo>
                <a:lnTo>
                  <a:pt x="1086486" y="19863"/>
                </a:lnTo>
                <a:lnTo>
                  <a:pt x="1039685" y="11271"/>
                </a:lnTo>
                <a:lnTo>
                  <a:pt x="992056" y="5053"/>
                </a:lnTo>
                <a:lnTo>
                  <a:pt x="943668" y="1274"/>
                </a:lnTo>
                <a:lnTo>
                  <a:pt x="894587" y="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bg object 28"/>
          <p:cNvSpPr/>
          <p:nvPr/>
        </p:nvSpPr>
        <p:spPr>
          <a:xfrm>
            <a:off x="6386321" y="1287017"/>
            <a:ext cx="1789430" cy="1722120"/>
          </a:xfrm>
          <a:custGeom>
            <a:avLst/>
            <a:gdLst/>
            <a:ahLst/>
            <a:cxnLst/>
            <a:rect l="l" t="t" r="r" b="b"/>
            <a:pathLst>
              <a:path w="1789429" h="1722120">
                <a:moveTo>
                  <a:pt x="0" y="861060"/>
                </a:moveTo>
                <a:lnTo>
                  <a:pt x="1323" y="813821"/>
                </a:lnTo>
                <a:lnTo>
                  <a:pt x="5249" y="767248"/>
                </a:lnTo>
                <a:lnTo>
                  <a:pt x="11709" y="721406"/>
                </a:lnTo>
                <a:lnTo>
                  <a:pt x="20635" y="676361"/>
                </a:lnTo>
                <a:lnTo>
                  <a:pt x="31958" y="632177"/>
                </a:lnTo>
                <a:lnTo>
                  <a:pt x="45610" y="588922"/>
                </a:lnTo>
                <a:lnTo>
                  <a:pt x="61523" y="546660"/>
                </a:lnTo>
                <a:lnTo>
                  <a:pt x="79629" y="505458"/>
                </a:lnTo>
                <a:lnTo>
                  <a:pt x="99859" y="465380"/>
                </a:lnTo>
                <a:lnTo>
                  <a:pt x="122145" y="426494"/>
                </a:lnTo>
                <a:lnTo>
                  <a:pt x="146420" y="388864"/>
                </a:lnTo>
                <a:lnTo>
                  <a:pt x="172614" y="352556"/>
                </a:lnTo>
                <a:lnTo>
                  <a:pt x="200659" y="317635"/>
                </a:lnTo>
                <a:lnTo>
                  <a:pt x="230488" y="284169"/>
                </a:lnTo>
                <a:lnTo>
                  <a:pt x="262032" y="252222"/>
                </a:lnTo>
                <a:lnTo>
                  <a:pt x="295223" y="221859"/>
                </a:lnTo>
                <a:lnTo>
                  <a:pt x="329992" y="193147"/>
                </a:lnTo>
                <a:lnTo>
                  <a:pt x="366272" y="166152"/>
                </a:lnTo>
                <a:lnTo>
                  <a:pt x="403993" y="140939"/>
                </a:lnTo>
                <a:lnTo>
                  <a:pt x="443088" y="117573"/>
                </a:lnTo>
                <a:lnTo>
                  <a:pt x="483489" y="96121"/>
                </a:lnTo>
                <a:lnTo>
                  <a:pt x="525127" y="76648"/>
                </a:lnTo>
                <a:lnTo>
                  <a:pt x="567935" y="59220"/>
                </a:lnTo>
                <a:lnTo>
                  <a:pt x="611843" y="43903"/>
                </a:lnTo>
                <a:lnTo>
                  <a:pt x="656784" y="30762"/>
                </a:lnTo>
                <a:lnTo>
                  <a:pt x="702689" y="19863"/>
                </a:lnTo>
                <a:lnTo>
                  <a:pt x="749490" y="11271"/>
                </a:lnTo>
                <a:lnTo>
                  <a:pt x="797119" y="5053"/>
                </a:lnTo>
                <a:lnTo>
                  <a:pt x="845507" y="1274"/>
                </a:lnTo>
                <a:lnTo>
                  <a:pt x="894587" y="0"/>
                </a:lnTo>
                <a:lnTo>
                  <a:pt x="943668" y="1274"/>
                </a:lnTo>
                <a:lnTo>
                  <a:pt x="992056" y="5053"/>
                </a:lnTo>
                <a:lnTo>
                  <a:pt x="1039685" y="11271"/>
                </a:lnTo>
                <a:lnTo>
                  <a:pt x="1086486" y="19863"/>
                </a:lnTo>
                <a:lnTo>
                  <a:pt x="1132391" y="30762"/>
                </a:lnTo>
                <a:lnTo>
                  <a:pt x="1177332" y="43903"/>
                </a:lnTo>
                <a:lnTo>
                  <a:pt x="1221240" y="59220"/>
                </a:lnTo>
                <a:lnTo>
                  <a:pt x="1264048" y="76648"/>
                </a:lnTo>
                <a:lnTo>
                  <a:pt x="1305686" y="96121"/>
                </a:lnTo>
                <a:lnTo>
                  <a:pt x="1346087" y="117573"/>
                </a:lnTo>
                <a:lnTo>
                  <a:pt x="1385182" y="140939"/>
                </a:lnTo>
                <a:lnTo>
                  <a:pt x="1422903" y="166152"/>
                </a:lnTo>
                <a:lnTo>
                  <a:pt x="1459183" y="193147"/>
                </a:lnTo>
                <a:lnTo>
                  <a:pt x="1493952" y="221859"/>
                </a:lnTo>
                <a:lnTo>
                  <a:pt x="1527143" y="252221"/>
                </a:lnTo>
                <a:lnTo>
                  <a:pt x="1558687" y="284169"/>
                </a:lnTo>
                <a:lnTo>
                  <a:pt x="1588516" y="317635"/>
                </a:lnTo>
                <a:lnTo>
                  <a:pt x="1616561" y="352556"/>
                </a:lnTo>
                <a:lnTo>
                  <a:pt x="1642755" y="388864"/>
                </a:lnTo>
                <a:lnTo>
                  <a:pt x="1667030" y="426494"/>
                </a:lnTo>
                <a:lnTo>
                  <a:pt x="1689316" y="465380"/>
                </a:lnTo>
                <a:lnTo>
                  <a:pt x="1709546" y="505458"/>
                </a:lnTo>
                <a:lnTo>
                  <a:pt x="1727652" y="546660"/>
                </a:lnTo>
                <a:lnTo>
                  <a:pt x="1743565" y="588922"/>
                </a:lnTo>
                <a:lnTo>
                  <a:pt x="1757217" y="632177"/>
                </a:lnTo>
                <a:lnTo>
                  <a:pt x="1768540" y="676361"/>
                </a:lnTo>
                <a:lnTo>
                  <a:pt x="1777466" y="721406"/>
                </a:lnTo>
                <a:lnTo>
                  <a:pt x="1783926" y="767248"/>
                </a:lnTo>
                <a:lnTo>
                  <a:pt x="1787852" y="813821"/>
                </a:lnTo>
                <a:lnTo>
                  <a:pt x="1789176" y="861060"/>
                </a:lnTo>
                <a:lnTo>
                  <a:pt x="1787852" y="908298"/>
                </a:lnTo>
                <a:lnTo>
                  <a:pt x="1783926" y="954871"/>
                </a:lnTo>
                <a:lnTo>
                  <a:pt x="1777466" y="1000713"/>
                </a:lnTo>
                <a:lnTo>
                  <a:pt x="1768540" y="1045758"/>
                </a:lnTo>
                <a:lnTo>
                  <a:pt x="1757217" y="1089942"/>
                </a:lnTo>
                <a:lnTo>
                  <a:pt x="1743565" y="1133197"/>
                </a:lnTo>
                <a:lnTo>
                  <a:pt x="1727652" y="1175459"/>
                </a:lnTo>
                <a:lnTo>
                  <a:pt x="1709546" y="1216661"/>
                </a:lnTo>
                <a:lnTo>
                  <a:pt x="1689316" y="1256739"/>
                </a:lnTo>
                <a:lnTo>
                  <a:pt x="1667030" y="1295625"/>
                </a:lnTo>
                <a:lnTo>
                  <a:pt x="1642755" y="1333255"/>
                </a:lnTo>
                <a:lnTo>
                  <a:pt x="1616561" y="1369563"/>
                </a:lnTo>
                <a:lnTo>
                  <a:pt x="1588516" y="1404484"/>
                </a:lnTo>
                <a:lnTo>
                  <a:pt x="1558687" y="1437950"/>
                </a:lnTo>
                <a:lnTo>
                  <a:pt x="1527143" y="1469897"/>
                </a:lnTo>
                <a:lnTo>
                  <a:pt x="1493952" y="1500260"/>
                </a:lnTo>
                <a:lnTo>
                  <a:pt x="1459183" y="1528972"/>
                </a:lnTo>
                <a:lnTo>
                  <a:pt x="1422903" y="1555967"/>
                </a:lnTo>
                <a:lnTo>
                  <a:pt x="1385182" y="1581180"/>
                </a:lnTo>
                <a:lnTo>
                  <a:pt x="1346087" y="1604546"/>
                </a:lnTo>
                <a:lnTo>
                  <a:pt x="1305686" y="1625998"/>
                </a:lnTo>
                <a:lnTo>
                  <a:pt x="1264048" y="1645471"/>
                </a:lnTo>
                <a:lnTo>
                  <a:pt x="1221240" y="1662899"/>
                </a:lnTo>
                <a:lnTo>
                  <a:pt x="1177332" y="1678216"/>
                </a:lnTo>
                <a:lnTo>
                  <a:pt x="1132391" y="1691357"/>
                </a:lnTo>
                <a:lnTo>
                  <a:pt x="1086486" y="1702256"/>
                </a:lnTo>
                <a:lnTo>
                  <a:pt x="1039685" y="1710848"/>
                </a:lnTo>
                <a:lnTo>
                  <a:pt x="992056" y="1717066"/>
                </a:lnTo>
                <a:lnTo>
                  <a:pt x="943668" y="1720845"/>
                </a:lnTo>
                <a:lnTo>
                  <a:pt x="894587" y="1722120"/>
                </a:lnTo>
                <a:lnTo>
                  <a:pt x="845507" y="1720845"/>
                </a:lnTo>
                <a:lnTo>
                  <a:pt x="797119" y="1717066"/>
                </a:lnTo>
                <a:lnTo>
                  <a:pt x="749490" y="1710848"/>
                </a:lnTo>
                <a:lnTo>
                  <a:pt x="702689" y="1702256"/>
                </a:lnTo>
                <a:lnTo>
                  <a:pt x="656784" y="1691357"/>
                </a:lnTo>
                <a:lnTo>
                  <a:pt x="611843" y="1678216"/>
                </a:lnTo>
                <a:lnTo>
                  <a:pt x="567935" y="1662899"/>
                </a:lnTo>
                <a:lnTo>
                  <a:pt x="525127" y="1645471"/>
                </a:lnTo>
                <a:lnTo>
                  <a:pt x="483489" y="1625998"/>
                </a:lnTo>
                <a:lnTo>
                  <a:pt x="443088" y="1604546"/>
                </a:lnTo>
                <a:lnTo>
                  <a:pt x="403993" y="1581180"/>
                </a:lnTo>
                <a:lnTo>
                  <a:pt x="366272" y="1555967"/>
                </a:lnTo>
                <a:lnTo>
                  <a:pt x="329992" y="1528972"/>
                </a:lnTo>
                <a:lnTo>
                  <a:pt x="295223" y="1500260"/>
                </a:lnTo>
                <a:lnTo>
                  <a:pt x="262032" y="1469898"/>
                </a:lnTo>
                <a:lnTo>
                  <a:pt x="230488" y="1437950"/>
                </a:lnTo>
                <a:lnTo>
                  <a:pt x="200659" y="1404484"/>
                </a:lnTo>
                <a:lnTo>
                  <a:pt x="172614" y="1369563"/>
                </a:lnTo>
                <a:lnTo>
                  <a:pt x="146420" y="1333255"/>
                </a:lnTo>
                <a:lnTo>
                  <a:pt x="122145" y="1295625"/>
                </a:lnTo>
                <a:lnTo>
                  <a:pt x="99859" y="1256739"/>
                </a:lnTo>
                <a:lnTo>
                  <a:pt x="79629" y="1216661"/>
                </a:lnTo>
                <a:lnTo>
                  <a:pt x="61523" y="1175459"/>
                </a:lnTo>
                <a:lnTo>
                  <a:pt x="45610" y="1133197"/>
                </a:lnTo>
                <a:lnTo>
                  <a:pt x="31958" y="1089942"/>
                </a:lnTo>
                <a:lnTo>
                  <a:pt x="20635" y="1045758"/>
                </a:lnTo>
                <a:lnTo>
                  <a:pt x="11709" y="1000713"/>
                </a:lnTo>
                <a:lnTo>
                  <a:pt x="5249" y="954871"/>
                </a:lnTo>
                <a:lnTo>
                  <a:pt x="1323" y="908298"/>
                </a:lnTo>
                <a:lnTo>
                  <a:pt x="0" y="861060"/>
                </a:lnTo>
                <a:close/>
              </a:path>
            </a:pathLst>
          </a:custGeom>
          <a:ln w="19812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bg object 29"/>
          <p:cNvSpPr/>
          <p:nvPr/>
        </p:nvSpPr>
        <p:spPr>
          <a:xfrm>
            <a:off x="1117853" y="6165341"/>
            <a:ext cx="4457700" cy="527685"/>
          </a:xfrm>
          <a:custGeom>
            <a:avLst/>
            <a:gdLst/>
            <a:ahLst/>
            <a:cxnLst/>
            <a:rect l="l" t="t" r="r" b="b"/>
            <a:pathLst>
              <a:path w="4457700" h="527684">
                <a:moveTo>
                  <a:pt x="4369816" y="0"/>
                </a:moveTo>
                <a:lnTo>
                  <a:pt x="87884" y="0"/>
                </a:lnTo>
                <a:lnTo>
                  <a:pt x="53674" y="6906"/>
                </a:lnTo>
                <a:lnTo>
                  <a:pt x="25739" y="25739"/>
                </a:lnTo>
                <a:lnTo>
                  <a:pt x="6906" y="53674"/>
                </a:lnTo>
                <a:lnTo>
                  <a:pt x="0" y="87884"/>
                </a:lnTo>
                <a:lnTo>
                  <a:pt x="0" y="439420"/>
                </a:lnTo>
                <a:lnTo>
                  <a:pt x="6906" y="473629"/>
                </a:lnTo>
                <a:lnTo>
                  <a:pt x="25739" y="501564"/>
                </a:lnTo>
                <a:lnTo>
                  <a:pt x="53674" y="520397"/>
                </a:lnTo>
                <a:lnTo>
                  <a:pt x="87884" y="527304"/>
                </a:lnTo>
                <a:lnTo>
                  <a:pt x="4369816" y="527304"/>
                </a:lnTo>
                <a:lnTo>
                  <a:pt x="4404014" y="520397"/>
                </a:lnTo>
                <a:lnTo>
                  <a:pt x="4431950" y="501564"/>
                </a:lnTo>
                <a:lnTo>
                  <a:pt x="4450790" y="473629"/>
                </a:lnTo>
                <a:lnTo>
                  <a:pt x="4457700" y="439420"/>
                </a:lnTo>
                <a:lnTo>
                  <a:pt x="4457700" y="87884"/>
                </a:lnTo>
                <a:lnTo>
                  <a:pt x="4450790" y="53674"/>
                </a:lnTo>
                <a:lnTo>
                  <a:pt x="4431950" y="25739"/>
                </a:lnTo>
                <a:lnTo>
                  <a:pt x="4404014" y="6906"/>
                </a:lnTo>
                <a:lnTo>
                  <a:pt x="4369816" y="0"/>
                </a:lnTo>
                <a:close/>
              </a:path>
            </a:pathLst>
          </a:custGeom>
          <a:solidFill>
            <a:srgbClr val="DBF4C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bg object 30"/>
          <p:cNvSpPr/>
          <p:nvPr/>
        </p:nvSpPr>
        <p:spPr>
          <a:xfrm>
            <a:off x="1117853" y="6165341"/>
            <a:ext cx="4457700" cy="527685"/>
          </a:xfrm>
          <a:custGeom>
            <a:avLst/>
            <a:gdLst/>
            <a:ahLst/>
            <a:cxnLst/>
            <a:rect l="l" t="t" r="r" b="b"/>
            <a:pathLst>
              <a:path w="4457700" h="527684">
                <a:moveTo>
                  <a:pt x="0" y="87884"/>
                </a:moveTo>
                <a:lnTo>
                  <a:pt x="6906" y="53674"/>
                </a:lnTo>
                <a:lnTo>
                  <a:pt x="25739" y="25739"/>
                </a:lnTo>
                <a:lnTo>
                  <a:pt x="53674" y="6906"/>
                </a:lnTo>
                <a:lnTo>
                  <a:pt x="87884" y="0"/>
                </a:lnTo>
                <a:lnTo>
                  <a:pt x="4369816" y="0"/>
                </a:lnTo>
                <a:lnTo>
                  <a:pt x="4404014" y="6906"/>
                </a:lnTo>
                <a:lnTo>
                  <a:pt x="4431950" y="25739"/>
                </a:lnTo>
                <a:lnTo>
                  <a:pt x="4450790" y="53674"/>
                </a:lnTo>
                <a:lnTo>
                  <a:pt x="4457700" y="87884"/>
                </a:lnTo>
                <a:lnTo>
                  <a:pt x="4457700" y="439420"/>
                </a:lnTo>
                <a:lnTo>
                  <a:pt x="4450790" y="473629"/>
                </a:lnTo>
                <a:lnTo>
                  <a:pt x="4431950" y="501564"/>
                </a:lnTo>
                <a:lnTo>
                  <a:pt x="4404014" y="520397"/>
                </a:lnTo>
                <a:lnTo>
                  <a:pt x="4369816" y="527304"/>
                </a:lnTo>
                <a:lnTo>
                  <a:pt x="87884" y="527304"/>
                </a:lnTo>
                <a:lnTo>
                  <a:pt x="53674" y="520397"/>
                </a:lnTo>
                <a:lnTo>
                  <a:pt x="25739" y="501564"/>
                </a:lnTo>
                <a:lnTo>
                  <a:pt x="6906" y="473629"/>
                </a:lnTo>
                <a:lnTo>
                  <a:pt x="0" y="439420"/>
                </a:lnTo>
                <a:lnTo>
                  <a:pt x="0" y="87884"/>
                </a:lnTo>
                <a:close/>
              </a:path>
            </a:pathLst>
          </a:custGeom>
          <a:ln w="19812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bg object 31"/>
          <p:cNvSpPr/>
          <p:nvPr/>
        </p:nvSpPr>
        <p:spPr>
          <a:xfrm>
            <a:off x="1126997" y="5292090"/>
            <a:ext cx="4459605" cy="768350"/>
          </a:xfrm>
          <a:custGeom>
            <a:avLst/>
            <a:gdLst/>
            <a:ahLst/>
            <a:cxnLst/>
            <a:rect l="l" t="t" r="r" b="b"/>
            <a:pathLst>
              <a:path w="4459605" h="768350">
                <a:moveTo>
                  <a:pt x="4331208" y="0"/>
                </a:moveTo>
                <a:lnTo>
                  <a:pt x="128015" y="0"/>
                </a:lnTo>
                <a:lnTo>
                  <a:pt x="78186" y="10054"/>
                </a:lnTo>
                <a:lnTo>
                  <a:pt x="37495" y="37480"/>
                </a:lnTo>
                <a:lnTo>
                  <a:pt x="10060" y="78170"/>
                </a:lnTo>
                <a:lnTo>
                  <a:pt x="0" y="128016"/>
                </a:lnTo>
                <a:lnTo>
                  <a:pt x="0" y="640080"/>
                </a:lnTo>
                <a:lnTo>
                  <a:pt x="10060" y="689909"/>
                </a:lnTo>
                <a:lnTo>
                  <a:pt x="37495" y="730600"/>
                </a:lnTo>
                <a:lnTo>
                  <a:pt x="78186" y="758035"/>
                </a:lnTo>
                <a:lnTo>
                  <a:pt x="128015" y="768096"/>
                </a:lnTo>
                <a:lnTo>
                  <a:pt x="4331208" y="768096"/>
                </a:lnTo>
                <a:lnTo>
                  <a:pt x="4381053" y="758035"/>
                </a:lnTo>
                <a:lnTo>
                  <a:pt x="4421743" y="730600"/>
                </a:lnTo>
                <a:lnTo>
                  <a:pt x="4449169" y="689909"/>
                </a:lnTo>
                <a:lnTo>
                  <a:pt x="4459224" y="640080"/>
                </a:lnTo>
                <a:lnTo>
                  <a:pt x="4459224" y="128016"/>
                </a:lnTo>
                <a:lnTo>
                  <a:pt x="4449169" y="78170"/>
                </a:lnTo>
                <a:lnTo>
                  <a:pt x="4421743" y="37480"/>
                </a:lnTo>
                <a:lnTo>
                  <a:pt x="4381053" y="10054"/>
                </a:lnTo>
                <a:lnTo>
                  <a:pt x="4331208" y="0"/>
                </a:lnTo>
                <a:close/>
              </a:path>
            </a:pathLst>
          </a:custGeom>
          <a:solidFill>
            <a:srgbClr val="DBF4C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bg object 32"/>
          <p:cNvSpPr/>
          <p:nvPr/>
        </p:nvSpPr>
        <p:spPr>
          <a:xfrm>
            <a:off x="1126997" y="5292090"/>
            <a:ext cx="4459605" cy="768350"/>
          </a:xfrm>
          <a:custGeom>
            <a:avLst/>
            <a:gdLst/>
            <a:ahLst/>
            <a:cxnLst/>
            <a:rect l="l" t="t" r="r" b="b"/>
            <a:pathLst>
              <a:path w="4459605" h="768350">
                <a:moveTo>
                  <a:pt x="0" y="128016"/>
                </a:moveTo>
                <a:lnTo>
                  <a:pt x="10060" y="78170"/>
                </a:lnTo>
                <a:lnTo>
                  <a:pt x="37495" y="37480"/>
                </a:lnTo>
                <a:lnTo>
                  <a:pt x="78186" y="10054"/>
                </a:lnTo>
                <a:lnTo>
                  <a:pt x="128015" y="0"/>
                </a:lnTo>
                <a:lnTo>
                  <a:pt x="4331208" y="0"/>
                </a:lnTo>
                <a:lnTo>
                  <a:pt x="4381053" y="10054"/>
                </a:lnTo>
                <a:lnTo>
                  <a:pt x="4421743" y="37480"/>
                </a:lnTo>
                <a:lnTo>
                  <a:pt x="4449169" y="78170"/>
                </a:lnTo>
                <a:lnTo>
                  <a:pt x="4459224" y="128016"/>
                </a:lnTo>
                <a:lnTo>
                  <a:pt x="4459224" y="640080"/>
                </a:lnTo>
                <a:lnTo>
                  <a:pt x="4449169" y="689909"/>
                </a:lnTo>
                <a:lnTo>
                  <a:pt x="4421743" y="730600"/>
                </a:lnTo>
                <a:lnTo>
                  <a:pt x="4381053" y="758035"/>
                </a:lnTo>
                <a:lnTo>
                  <a:pt x="4331208" y="768096"/>
                </a:lnTo>
                <a:lnTo>
                  <a:pt x="128015" y="768096"/>
                </a:lnTo>
                <a:lnTo>
                  <a:pt x="78186" y="758035"/>
                </a:lnTo>
                <a:lnTo>
                  <a:pt x="37495" y="730600"/>
                </a:lnTo>
                <a:lnTo>
                  <a:pt x="10060" y="689909"/>
                </a:lnTo>
                <a:lnTo>
                  <a:pt x="0" y="640080"/>
                </a:lnTo>
                <a:lnTo>
                  <a:pt x="0" y="128016"/>
                </a:lnTo>
                <a:close/>
              </a:path>
            </a:pathLst>
          </a:custGeom>
          <a:ln w="19811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bg object 33"/>
          <p:cNvSpPr/>
          <p:nvPr/>
        </p:nvSpPr>
        <p:spPr>
          <a:xfrm>
            <a:off x="1126997" y="4633721"/>
            <a:ext cx="4457700" cy="527685"/>
          </a:xfrm>
          <a:custGeom>
            <a:avLst/>
            <a:gdLst/>
            <a:ahLst/>
            <a:cxnLst/>
            <a:rect l="l" t="t" r="r" b="b"/>
            <a:pathLst>
              <a:path w="4457700" h="527685">
                <a:moveTo>
                  <a:pt x="4369816" y="0"/>
                </a:moveTo>
                <a:lnTo>
                  <a:pt x="87884" y="0"/>
                </a:lnTo>
                <a:lnTo>
                  <a:pt x="53674" y="6909"/>
                </a:lnTo>
                <a:lnTo>
                  <a:pt x="25739" y="25749"/>
                </a:lnTo>
                <a:lnTo>
                  <a:pt x="6906" y="53685"/>
                </a:lnTo>
                <a:lnTo>
                  <a:pt x="0" y="87883"/>
                </a:lnTo>
                <a:lnTo>
                  <a:pt x="0" y="439419"/>
                </a:lnTo>
                <a:lnTo>
                  <a:pt x="6906" y="473618"/>
                </a:lnTo>
                <a:lnTo>
                  <a:pt x="25739" y="501554"/>
                </a:lnTo>
                <a:lnTo>
                  <a:pt x="53674" y="520394"/>
                </a:lnTo>
                <a:lnTo>
                  <a:pt x="87884" y="527303"/>
                </a:lnTo>
                <a:lnTo>
                  <a:pt x="4369816" y="527303"/>
                </a:lnTo>
                <a:lnTo>
                  <a:pt x="4404014" y="520394"/>
                </a:lnTo>
                <a:lnTo>
                  <a:pt x="4431950" y="501554"/>
                </a:lnTo>
                <a:lnTo>
                  <a:pt x="4450790" y="473618"/>
                </a:lnTo>
                <a:lnTo>
                  <a:pt x="4457700" y="439419"/>
                </a:lnTo>
                <a:lnTo>
                  <a:pt x="4457700" y="87883"/>
                </a:lnTo>
                <a:lnTo>
                  <a:pt x="4450790" y="53685"/>
                </a:lnTo>
                <a:lnTo>
                  <a:pt x="4431950" y="25749"/>
                </a:lnTo>
                <a:lnTo>
                  <a:pt x="4404014" y="6909"/>
                </a:lnTo>
                <a:lnTo>
                  <a:pt x="4369816" y="0"/>
                </a:lnTo>
                <a:close/>
              </a:path>
            </a:pathLst>
          </a:custGeom>
          <a:solidFill>
            <a:srgbClr val="DBF4C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bg object 34"/>
          <p:cNvSpPr/>
          <p:nvPr/>
        </p:nvSpPr>
        <p:spPr>
          <a:xfrm>
            <a:off x="1126997" y="4633721"/>
            <a:ext cx="4457700" cy="527685"/>
          </a:xfrm>
          <a:custGeom>
            <a:avLst/>
            <a:gdLst/>
            <a:ahLst/>
            <a:cxnLst/>
            <a:rect l="l" t="t" r="r" b="b"/>
            <a:pathLst>
              <a:path w="4457700" h="527685">
                <a:moveTo>
                  <a:pt x="0" y="87883"/>
                </a:moveTo>
                <a:lnTo>
                  <a:pt x="6906" y="53685"/>
                </a:lnTo>
                <a:lnTo>
                  <a:pt x="25739" y="25749"/>
                </a:lnTo>
                <a:lnTo>
                  <a:pt x="53674" y="6909"/>
                </a:lnTo>
                <a:lnTo>
                  <a:pt x="87884" y="0"/>
                </a:lnTo>
                <a:lnTo>
                  <a:pt x="4369816" y="0"/>
                </a:lnTo>
                <a:lnTo>
                  <a:pt x="4404014" y="6909"/>
                </a:lnTo>
                <a:lnTo>
                  <a:pt x="4431950" y="25749"/>
                </a:lnTo>
                <a:lnTo>
                  <a:pt x="4450790" y="53685"/>
                </a:lnTo>
                <a:lnTo>
                  <a:pt x="4457700" y="87883"/>
                </a:lnTo>
                <a:lnTo>
                  <a:pt x="4457700" y="439419"/>
                </a:lnTo>
                <a:lnTo>
                  <a:pt x="4450790" y="473618"/>
                </a:lnTo>
                <a:lnTo>
                  <a:pt x="4431950" y="501554"/>
                </a:lnTo>
                <a:lnTo>
                  <a:pt x="4404014" y="520394"/>
                </a:lnTo>
                <a:lnTo>
                  <a:pt x="4369816" y="527303"/>
                </a:lnTo>
                <a:lnTo>
                  <a:pt x="87884" y="527303"/>
                </a:lnTo>
                <a:lnTo>
                  <a:pt x="53674" y="520394"/>
                </a:lnTo>
                <a:lnTo>
                  <a:pt x="25739" y="501554"/>
                </a:lnTo>
                <a:lnTo>
                  <a:pt x="6906" y="473618"/>
                </a:lnTo>
                <a:lnTo>
                  <a:pt x="0" y="439419"/>
                </a:lnTo>
                <a:lnTo>
                  <a:pt x="0" y="87883"/>
                </a:lnTo>
                <a:close/>
              </a:path>
            </a:pathLst>
          </a:custGeom>
          <a:ln w="19812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35" name="bg object 3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8892" y="202692"/>
            <a:ext cx="2426208" cy="1002792"/>
          </a:xfrm>
          <a:prstGeom prst="rect">
            <a:avLst/>
          </a:prstGeom>
        </p:spPr>
      </p:pic>
      <p:sp>
        <p:nvSpPr>
          <p:cNvPr id="36" name="bg object 36"/>
          <p:cNvSpPr/>
          <p:nvPr/>
        </p:nvSpPr>
        <p:spPr>
          <a:xfrm>
            <a:off x="265938" y="1137666"/>
            <a:ext cx="8735695" cy="0"/>
          </a:xfrm>
          <a:custGeom>
            <a:avLst/>
            <a:gdLst/>
            <a:ahLst/>
            <a:cxnLst/>
            <a:rect l="l" t="t" r="r" b="b"/>
            <a:pathLst>
              <a:path w="8735695" h="0">
                <a:moveTo>
                  <a:pt x="0" y="0"/>
                </a:moveTo>
                <a:lnTo>
                  <a:pt x="8735567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1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1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371076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7424928" y="3681983"/>
            <a:ext cx="4763770" cy="3176905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16" y="0"/>
                </a:moveTo>
                <a:lnTo>
                  <a:pt x="0" y="3176586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9182101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6850" y="0"/>
                </a:moveTo>
                <a:lnTo>
                  <a:pt x="2042483" y="0"/>
                </a:lnTo>
                <a:lnTo>
                  <a:pt x="0" y="6857996"/>
                </a:lnTo>
                <a:lnTo>
                  <a:pt x="3006850" y="6857996"/>
                </a:lnTo>
                <a:lnTo>
                  <a:pt x="3006850" y="0"/>
                </a:lnTo>
                <a:close/>
              </a:path>
            </a:pathLst>
          </a:custGeom>
          <a:solidFill>
            <a:srgbClr val="90C225">
              <a:alpha val="3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9604335" y="0"/>
            <a:ext cx="2588260" cy="6858000"/>
          </a:xfrm>
          <a:custGeom>
            <a:avLst/>
            <a:gdLst/>
            <a:ahLst/>
            <a:cxnLst/>
            <a:rect l="l" t="t" r="r" b="b"/>
            <a:pathLst>
              <a:path w="2588259" h="6858000">
                <a:moveTo>
                  <a:pt x="2587664" y="0"/>
                </a:moveTo>
                <a:lnTo>
                  <a:pt x="0" y="0"/>
                </a:lnTo>
                <a:lnTo>
                  <a:pt x="1208190" y="6857996"/>
                </a:lnTo>
                <a:lnTo>
                  <a:pt x="2587664" y="6857996"/>
                </a:lnTo>
                <a:lnTo>
                  <a:pt x="2587664" y="0"/>
                </a:lnTo>
                <a:close/>
              </a:path>
            </a:pathLst>
          </a:custGeom>
          <a:solidFill>
            <a:srgbClr val="90C225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8932164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835" y="0"/>
                </a:moveTo>
                <a:lnTo>
                  <a:pt x="0" y="3809999"/>
                </a:lnTo>
                <a:lnTo>
                  <a:pt x="3259835" y="3809999"/>
                </a:lnTo>
                <a:lnTo>
                  <a:pt x="3259835" y="0"/>
                </a:lnTo>
                <a:close/>
              </a:path>
            </a:pathLst>
          </a:custGeom>
          <a:solidFill>
            <a:srgbClr val="539F20">
              <a:alpha val="7215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9337790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161" y="0"/>
                </a:moveTo>
                <a:lnTo>
                  <a:pt x="0" y="0"/>
                </a:lnTo>
                <a:lnTo>
                  <a:pt x="2467620" y="6857996"/>
                </a:lnTo>
                <a:lnTo>
                  <a:pt x="2851161" y="6857996"/>
                </a:lnTo>
                <a:lnTo>
                  <a:pt x="2851161" y="0"/>
                </a:lnTo>
                <a:close/>
              </a:path>
            </a:pathLst>
          </a:custGeom>
          <a:solidFill>
            <a:srgbClr val="3E7818">
              <a:alpha val="7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g object 22"/>
          <p:cNvSpPr/>
          <p:nvPr/>
        </p:nvSpPr>
        <p:spPr>
          <a:xfrm>
            <a:off x="10898125" y="0"/>
            <a:ext cx="1290955" cy="6858000"/>
          </a:xfrm>
          <a:custGeom>
            <a:avLst/>
            <a:gdLst/>
            <a:ahLst/>
            <a:cxnLst/>
            <a:rect l="l" t="t" r="r" b="b"/>
            <a:pathLst>
              <a:path w="1290954" h="6858000">
                <a:moveTo>
                  <a:pt x="1290827" y="0"/>
                </a:moveTo>
                <a:lnTo>
                  <a:pt x="1018958" y="0"/>
                </a:lnTo>
                <a:lnTo>
                  <a:pt x="0" y="6857996"/>
                </a:lnTo>
                <a:lnTo>
                  <a:pt x="1290827" y="6857996"/>
                </a:lnTo>
                <a:lnTo>
                  <a:pt x="1290827" y="0"/>
                </a:lnTo>
                <a:close/>
              </a:path>
            </a:pathLst>
          </a:custGeom>
          <a:solidFill>
            <a:srgbClr val="C0E374">
              <a:alpha val="7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bg object 23"/>
          <p:cNvSpPr/>
          <p:nvPr/>
        </p:nvSpPr>
        <p:spPr>
          <a:xfrm>
            <a:off x="10940749" y="0"/>
            <a:ext cx="1248410" cy="6858000"/>
          </a:xfrm>
          <a:custGeom>
            <a:avLst/>
            <a:gdLst/>
            <a:ahLst/>
            <a:cxnLst/>
            <a:rect l="l" t="t" r="r" b="b"/>
            <a:pathLst>
              <a:path w="1248409" h="6858000">
                <a:moveTo>
                  <a:pt x="1248203" y="0"/>
                </a:moveTo>
                <a:lnTo>
                  <a:pt x="0" y="0"/>
                </a:lnTo>
                <a:lnTo>
                  <a:pt x="1107740" y="6857996"/>
                </a:lnTo>
                <a:lnTo>
                  <a:pt x="1248203" y="6857996"/>
                </a:lnTo>
                <a:lnTo>
                  <a:pt x="1248203" y="0"/>
                </a:lnTo>
                <a:close/>
              </a:path>
            </a:pathLst>
          </a:custGeom>
          <a:solidFill>
            <a:srgbClr val="90C225">
              <a:alpha val="65097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bg object 24"/>
          <p:cNvSpPr/>
          <p:nvPr/>
        </p:nvSpPr>
        <p:spPr>
          <a:xfrm>
            <a:off x="10372344" y="3590543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bg object 25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9371076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7424928" y="3681983"/>
            <a:ext cx="4763770" cy="3176905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16" y="0"/>
                </a:moveTo>
                <a:lnTo>
                  <a:pt x="0" y="3176586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9182101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6850" y="0"/>
                </a:moveTo>
                <a:lnTo>
                  <a:pt x="2042483" y="0"/>
                </a:lnTo>
                <a:lnTo>
                  <a:pt x="0" y="6857996"/>
                </a:lnTo>
                <a:lnTo>
                  <a:pt x="3006850" y="6857996"/>
                </a:lnTo>
                <a:lnTo>
                  <a:pt x="3006850" y="0"/>
                </a:lnTo>
                <a:close/>
              </a:path>
            </a:pathLst>
          </a:custGeom>
          <a:solidFill>
            <a:srgbClr val="90C225">
              <a:alpha val="3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9604335" y="0"/>
            <a:ext cx="2588260" cy="6858000"/>
          </a:xfrm>
          <a:custGeom>
            <a:avLst/>
            <a:gdLst/>
            <a:ahLst/>
            <a:cxnLst/>
            <a:rect l="l" t="t" r="r" b="b"/>
            <a:pathLst>
              <a:path w="2588259" h="6858000">
                <a:moveTo>
                  <a:pt x="2587664" y="0"/>
                </a:moveTo>
                <a:lnTo>
                  <a:pt x="0" y="0"/>
                </a:lnTo>
                <a:lnTo>
                  <a:pt x="1208190" y="6857996"/>
                </a:lnTo>
                <a:lnTo>
                  <a:pt x="2587664" y="6857996"/>
                </a:lnTo>
                <a:lnTo>
                  <a:pt x="2587664" y="0"/>
                </a:lnTo>
                <a:close/>
              </a:path>
            </a:pathLst>
          </a:custGeom>
          <a:solidFill>
            <a:srgbClr val="90C225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8932164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835" y="0"/>
                </a:moveTo>
                <a:lnTo>
                  <a:pt x="0" y="3809999"/>
                </a:lnTo>
                <a:lnTo>
                  <a:pt x="3259835" y="3809999"/>
                </a:lnTo>
                <a:lnTo>
                  <a:pt x="3259835" y="0"/>
                </a:lnTo>
                <a:close/>
              </a:path>
            </a:pathLst>
          </a:custGeom>
          <a:solidFill>
            <a:srgbClr val="539F20">
              <a:alpha val="7215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g object 22"/>
          <p:cNvSpPr/>
          <p:nvPr/>
        </p:nvSpPr>
        <p:spPr>
          <a:xfrm>
            <a:off x="9337790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161" y="0"/>
                </a:moveTo>
                <a:lnTo>
                  <a:pt x="0" y="0"/>
                </a:lnTo>
                <a:lnTo>
                  <a:pt x="2467620" y="6857996"/>
                </a:lnTo>
                <a:lnTo>
                  <a:pt x="2851161" y="6857996"/>
                </a:lnTo>
                <a:lnTo>
                  <a:pt x="2851161" y="0"/>
                </a:lnTo>
                <a:close/>
              </a:path>
            </a:pathLst>
          </a:custGeom>
          <a:solidFill>
            <a:srgbClr val="3E7818">
              <a:alpha val="7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bg object 23"/>
          <p:cNvSpPr/>
          <p:nvPr/>
        </p:nvSpPr>
        <p:spPr>
          <a:xfrm>
            <a:off x="10898125" y="0"/>
            <a:ext cx="1290955" cy="6858000"/>
          </a:xfrm>
          <a:custGeom>
            <a:avLst/>
            <a:gdLst/>
            <a:ahLst/>
            <a:cxnLst/>
            <a:rect l="l" t="t" r="r" b="b"/>
            <a:pathLst>
              <a:path w="1290954" h="6858000">
                <a:moveTo>
                  <a:pt x="1290827" y="0"/>
                </a:moveTo>
                <a:lnTo>
                  <a:pt x="1018958" y="0"/>
                </a:lnTo>
                <a:lnTo>
                  <a:pt x="0" y="6857996"/>
                </a:lnTo>
                <a:lnTo>
                  <a:pt x="1290827" y="6857996"/>
                </a:lnTo>
                <a:lnTo>
                  <a:pt x="1290827" y="0"/>
                </a:lnTo>
                <a:close/>
              </a:path>
            </a:pathLst>
          </a:custGeom>
          <a:solidFill>
            <a:srgbClr val="C0E374">
              <a:alpha val="7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bg object 24"/>
          <p:cNvSpPr/>
          <p:nvPr/>
        </p:nvSpPr>
        <p:spPr>
          <a:xfrm>
            <a:off x="10940749" y="0"/>
            <a:ext cx="1248410" cy="6858000"/>
          </a:xfrm>
          <a:custGeom>
            <a:avLst/>
            <a:gdLst/>
            <a:ahLst/>
            <a:cxnLst/>
            <a:rect l="l" t="t" r="r" b="b"/>
            <a:pathLst>
              <a:path w="1248409" h="6858000">
                <a:moveTo>
                  <a:pt x="1248203" y="0"/>
                </a:moveTo>
                <a:lnTo>
                  <a:pt x="0" y="0"/>
                </a:lnTo>
                <a:lnTo>
                  <a:pt x="1107740" y="6857996"/>
                </a:lnTo>
                <a:lnTo>
                  <a:pt x="1248203" y="6857996"/>
                </a:lnTo>
                <a:lnTo>
                  <a:pt x="1248203" y="0"/>
                </a:lnTo>
                <a:close/>
              </a:path>
            </a:pathLst>
          </a:custGeom>
          <a:solidFill>
            <a:srgbClr val="90C225">
              <a:alpha val="65097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36875" y="233299"/>
            <a:ext cx="3491229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1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9051" y="2055367"/>
            <a:ext cx="7651115" cy="37198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Relationship Id="rId4" Type="http://schemas.openxmlformats.org/officeDocument/2006/relationships/image" Target="../media/image44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3" Type="http://schemas.openxmlformats.org/officeDocument/2006/relationships/image" Target="../media/image48.jpg"/><Relationship Id="rId4" Type="http://schemas.openxmlformats.org/officeDocument/2006/relationships/image" Target="../media/image49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0.jp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Relationship Id="rId3" Type="http://schemas.openxmlformats.org/officeDocument/2006/relationships/image" Target="../media/image52.jp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Relationship Id="rId3" Type="http://schemas.openxmlformats.org/officeDocument/2006/relationships/image" Target="../media/image56.pn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Relationship Id="rId3" Type="http://schemas.openxmlformats.org/officeDocument/2006/relationships/image" Target="../media/image58.jpg"/><Relationship Id="rId4" Type="http://schemas.openxmlformats.org/officeDocument/2006/relationships/image" Target="../media/image59.jpg"/><Relationship Id="rId5" Type="http://schemas.openxmlformats.org/officeDocument/2006/relationships/image" Target="../media/image60.jp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Relationship Id="rId3" Type="http://schemas.openxmlformats.org/officeDocument/2006/relationships/image" Target="../media/image62.jpg"/><Relationship Id="rId4" Type="http://schemas.openxmlformats.org/officeDocument/2006/relationships/image" Target="../media/image63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Relationship Id="rId3" Type="http://schemas.openxmlformats.org/officeDocument/2006/relationships/image" Target="../media/image65.png"/><Relationship Id="rId4" Type="http://schemas.openxmlformats.org/officeDocument/2006/relationships/image" Target="../media/image66.pn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Relationship Id="rId3" Type="http://schemas.openxmlformats.org/officeDocument/2006/relationships/image" Target="../media/image68.png"/><Relationship Id="rId4" Type="http://schemas.openxmlformats.org/officeDocument/2006/relationships/image" Target="../media/image69.png"/><Relationship Id="rId5" Type="http://schemas.openxmlformats.org/officeDocument/2006/relationships/image" Target="../media/image70.png"/><Relationship Id="rId6" Type="http://schemas.openxmlformats.org/officeDocument/2006/relationships/image" Target="../media/image71.png"/><Relationship Id="rId7" Type="http://schemas.openxmlformats.org/officeDocument/2006/relationships/image" Target="../media/image72.pn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Relationship Id="rId3" Type="http://schemas.openxmlformats.org/officeDocument/2006/relationships/image" Target="../media/image73.png"/><Relationship Id="rId4" Type="http://schemas.openxmlformats.org/officeDocument/2006/relationships/image" Target="../media/image74.png"/><Relationship Id="rId5" Type="http://schemas.openxmlformats.org/officeDocument/2006/relationships/image" Target="../media/image75.png"/><Relationship Id="rId6" Type="http://schemas.openxmlformats.org/officeDocument/2006/relationships/image" Target="../media/image76.png"/><Relationship Id="rId7" Type="http://schemas.openxmlformats.org/officeDocument/2006/relationships/image" Target="../media/image77.png"/><Relationship Id="rId8" Type="http://schemas.openxmlformats.org/officeDocument/2006/relationships/image" Target="../media/image78.png"/><Relationship Id="rId9" Type="http://schemas.openxmlformats.org/officeDocument/2006/relationships/image" Target="../media/image79.png"/><Relationship Id="rId10" Type="http://schemas.openxmlformats.org/officeDocument/2006/relationships/image" Target="../media/image80.pn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pn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2.png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3.png"/><Relationship Id="rId3" Type="http://schemas.openxmlformats.org/officeDocument/2006/relationships/image" Target="../media/image84.jpg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5.jpg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6.png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7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jpg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ria.ru/event_Edinyjj_gosudarstvennyjj_ehkzamen_EGEH" TargetMode="External"/><Relationship Id="rId3" Type="http://schemas.openxmlformats.org/officeDocument/2006/relationships/image" Target="../media/image88.png"/></Relationships>
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9.png"/><Relationship Id="rId3" Type="http://schemas.openxmlformats.org/officeDocument/2006/relationships/image" Target="../media/image90.png"/><Relationship Id="rId4" Type="http://schemas.openxmlformats.org/officeDocument/2006/relationships/image" Target="../media/image91.png"/><Relationship Id="rId5" Type="http://schemas.openxmlformats.org/officeDocument/2006/relationships/image" Target="../media/image92.png"/><Relationship Id="rId6" Type="http://schemas.openxmlformats.org/officeDocument/2006/relationships/image" Target="../media/image93.png"/><Relationship Id="rId7" Type="http://schemas.openxmlformats.org/officeDocument/2006/relationships/image" Target="../media/image94.png"/><Relationship Id="rId8" Type="http://schemas.openxmlformats.org/officeDocument/2006/relationships/image" Target="../media/image95.jpg"/></Relationships>
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6.png"/><Relationship Id="rId3" Type="http://schemas.openxmlformats.org/officeDocument/2006/relationships/image" Target="../media/image97.png"/><Relationship Id="rId4" Type="http://schemas.openxmlformats.org/officeDocument/2006/relationships/image" Target="../media/image98.png"/></Relationships>
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99.png"/><Relationship Id="rId4" Type="http://schemas.openxmlformats.org/officeDocument/2006/relationships/image" Target="../media/image100.png"/><Relationship Id="rId5" Type="http://schemas.openxmlformats.org/officeDocument/2006/relationships/image" Target="../media/image101.png"/><Relationship Id="rId6" Type="http://schemas.openxmlformats.org/officeDocument/2006/relationships/image" Target="../media/image102.png"/><Relationship Id="rId7" Type="http://schemas.openxmlformats.org/officeDocument/2006/relationships/image" Target="../media/image103.png"/></Relationships>
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104.png"/><Relationship Id="rId4" Type="http://schemas.openxmlformats.org/officeDocument/2006/relationships/image" Target="../media/image105.png"/><Relationship Id="rId5" Type="http://schemas.openxmlformats.org/officeDocument/2006/relationships/image" Target="../media/image106.png"/><Relationship Id="rId6" Type="http://schemas.openxmlformats.org/officeDocument/2006/relationships/image" Target="../media/image107.png"/><Relationship Id="rId7" Type="http://schemas.openxmlformats.org/officeDocument/2006/relationships/image" Target="../media/image108.png"/><Relationship Id="rId8" Type="http://schemas.openxmlformats.org/officeDocument/2006/relationships/image" Target="../media/image109.png"/><Relationship Id="rId9" Type="http://schemas.openxmlformats.org/officeDocument/2006/relationships/image" Target="../media/image110.png"/><Relationship Id="rId10" Type="http://schemas.openxmlformats.org/officeDocument/2006/relationships/image" Target="../media/image111.png"/><Relationship Id="rId11" Type="http://schemas.openxmlformats.org/officeDocument/2006/relationships/image" Target="../media/image112.png"/><Relationship Id="rId12" Type="http://schemas.openxmlformats.org/officeDocument/2006/relationships/image" Target="../media/image113.png"/><Relationship Id="rId13" Type="http://schemas.openxmlformats.org/officeDocument/2006/relationships/image" Target="../media/image114.png"/><Relationship Id="rId14" Type="http://schemas.openxmlformats.org/officeDocument/2006/relationships/image" Target="../media/image115.png"/><Relationship Id="rId15" Type="http://schemas.openxmlformats.org/officeDocument/2006/relationships/image" Target="../media/image116.png"/><Relationship Id="rId16" Type="http://schemas.openxmlformats.org/officeDocument/2006/relationships/image" Target="../media/image117.png"/><Relationship Id="rId17" Type="http://schemas.openxmlformats.org/officeDocument/2006/relationships/image" Target="../media/image118.png"/><Relationship Id="rId18" Type="http://schemas.openxmlformats.org/officeDocument/2006/relationships/image" Target="../media/image119.png"/><Relationship Id="rId19" Type="http://schemas.openxmlformats.org/officeDocument/2006/relationships/image" Target="../media/image120.png"/><Relationship Id="rId20" Type="http://schemas.openxmlformats.org/officeDocument/2006/relationships/image" Target="../media/image121.png"/><Relationship Id="rId21" Type="http://schemas.openxmlformats.org/officeDocument/2006/relationships/image" Target="../media/image122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jpg"/></Relationships>

</file>

<file path=ppt/slides/_rels/slide4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123.png"/><Relationship Id="rId4" Type="http://schemas.openxmlformats.org/officeDocument/2006/relationships/image" Target="../media/image124.png"/><Relationship Id="rId5" Type="http://schemas.openxmlformats.org/officeDocument/2006/relationships/image" Target="../media/image125.png"/><Relationship Id="rId6" Type="http://schemas.openxmlformats.org/officeDocument/2006/relationships/image" Target="../media/image126.png"/><Relationship Id="rId7" Type="http://schemas.openxmlformats.org/officeDocument/2006/relationships/image" Target="../media/image127.png"/><Relationship Id="rId8" Type="http://schemas.openxmlformats.org/officeDocument/2006/relationships/image" Target="../media/image128.png"/><Relationship Id="rId9" Type="http://schemas.openxmlformats.org/officeDocument/2006/relationships/image" Target="../media/image129.png"/><Relationship Id="rId10" Type="http://schemas.openxmlformats.org/officeDocument/2006/relationships/image" Target="../media/image130.png"/><Relationship Id="rId11" Type="http://schemas.openxmlformats.org/officeDocument/2006/relationships/image" Target="../media/image131.png"/><Relationship Id="rId12" Type="http://schemas.openxmlformats.org/officeDocument/2006/relationships/image" Target="../media/image132.png"/><Relationship Id="rId13" Type="http://schemas.openxmlformats.org/officeDocument/2006/relationships/image" Target="../media/image133.png"/><Relationship Id="rId14" Type="http://schemas.openxmlformats.org/officeDocument/2006/relationships/image" Target="../media/image134.png"/><Relationship Id="rId15" Type="http://schemas.openxmlformats.org/officeDocument/2006/relationships/image" Target="../media/image135.png"/><Relationship Id="rId16" Type="http://schemas.openxmlformats.org/officeDocument/2006/relationships/image" Target="../media/image136.png"/><Relationship Id="rId17" Type="http://schemas.openxmlformats.org/officeDocument/2006/relationships/image" Target="../media/image137.png"/><Relationship Id="rId18" Type="http://schemas.openxmlformats.org/officeDocument/2006/relationships/image" Target="../media/image138.png"/><Relationship Id="rId19" Type="http://schemas.openxmlformats.org/officeDocument/2006/relationships/image" Target="../media/image139.png"/><Relationship Id="rId20" Type="http://schemas.openxmlformats.org/officeDocument/2006/relationships/image" Target="../media/image140.png"/><Relationship Id="rId21" Type="http://schemas.openxmlformats.org/officeDocument/2006/relationships/image" Target="../media/image141.png"/></Relationships>

</file>

<file path=ppt/slides/_rels/slide4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42.png"/><Relationship Id="rId4" Type="http://schemas.openxmlformats.org/officeDocument/2006/relationships/image" Target="../media/image124.png"/><Relationship Id="rId5" Type="http://schemas.openxmlformats.org/officeDocument/2006/relationships/image" Target="../media/image143.png"/><Relationship Id="rId6" Type="http://schemas.openxmlformats.org/officeDocument/2006/relationships/image" Target="../media/image144.png"/><Relationship Id="rId7" Type="http://schemas.openxmlformats.org/officeDocument/2006/relationships/image" Target="../media/image145.png"/><Relationship Id="rId8" Type="http://schemas.openxmlformats.org/officeDocument/2006/relationships/image" Target="../media/image146.png"/><Relationship Id="rId9" Type="http://schemas.openxmlformats.org/officeDocument/2006/relationships/image" Target="../media/image147.png"/><Relationship Id="rId10" Type="http://schemas.openxmlformats.org/officeDocument/2006/relationships/image" Target="../media/image148.png"/><Relationship Id="rId11" Type="http://schemas.openxmlformats.org/officeDocument/2006/relationships/image" Target="../media/image149.png"/><Relationship Id="rId12" Type="http://schemas.openxmlformats.org/officeDocument/2006/relationships/image" Target="../media/image150.png"/><Relationship Id="rId13" Type="http://schemas.openxmlformats.org/officeDocument/2006/relationships/image" Target="../media/image132.png"/><Relationship Id="rId14" Type="http://schemas.openxmlformats.org/officeDocument/2006/relationships/image" Target="../media/image133.png"/><Relationship Id="rId15" Type="http://schemas.openxmlformats.org/officeDocument/2006/relationships/image" Target="../media/image115.png"/><Relationship Id="rId16" Type="http://schemas.openxmlformats.org/officeDocument/2006/relationships/image" Target="../media/image151.png"/><Relationship Id="rId17" Type="http://schemas.openxmlformats.org/officeDocument/2006/relationships/image" Target="../media/image152.png"/><Relationship Id="rId18" Type="http://schemas.openxmlformats.org/officeDocument/2006/relationships/image" Target="../media/image153.png"/><Relationship Id="rId19" Type="http://schemas.openxmlformats.org/officeDocument/2006/relationships/image" Target="../media/image154.png"/><Relationship Id="rId20" Type="http://schemas.openxmlformats.org/officeDocument/2006/relationships/image" Target="../media/image155.png"/><Relationship Id="rId21" Type="http://schemas.openxmlformats.org/officeDocument/2006/relationships/image" Target="../media/image156.png"/><Relationship Id="rId22" Type="http://schemas.openxmlformats.org/officeDocument/2006/relationships/image" Target="../media/image157.png"/><Relationship Id="rId23" Type="http://schemas.openxmlformats.org/officeDocument/2006/relationships/image" Target="../media/image140.png"/><Relationship Id="rId24" Type="http://schemas.openxmlformats.org/officeDocument/2006/relationships/image" Target="../media/image141.png"/></Relationships>

</file>

<file path=ppt/slides/_rels/slide4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58.png"/></Relationships>

</file>

<file path=ppt/slides/_rels/slide4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59.png"/><Relationship Id="rId4" Type="http://schemas.openxmlformats.org/officeDocument/2006/relationships/image" Target="../media/image160.png"/><Relationship Id="rId5" Type="http://schemas.openxmlformats.org/officeDocument/2006/relationships/image" Target="../media/image161.png"/><Relationship Id="rId6" Type="http://schemas.openxmlformats.org/officeDocument/2006/relationships/image" Target="../media/image162.png"/><Relationship Id="rId7" Type="http://schemas.openxmlformats.org/officeDocument/2006/relationships/image" Target="../media/image163.png"/><Relationship Id="rId8" Type="http://schemas.openxmlformats.org/officeDocument/2006/relationships/image" Target="../media/image164.png"/><Relationship Id="rId9" Type="http://schemas.openxmlformats.org/officeDocument/2006/relationships/image" Target="../media/image165.png"/><Relationship Id="rId10" Type="http://schemas.openxmlformats.org/officeDocument/2006/relationships/image" Target="../media/image166.png"/><Relationship Id="rId11" Type="http://schemas.openxmlformats.org/officeDocument/2006/relationships/image" Target="../media/image167.png"/><Relationship Id="rId12" Type="http://schemas.openxmlformats.org/officeDocument/2006/relationships/image" Target="../media/image168.png"/></Relationships>

</file>

<file path=ppt/slides/_rels/slide4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9.png"/></Relationships>

</file>

<file path=ppt/slides/_rels/slide4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0.png"/></Relationships>

</file>

<file path=ppt/slides/_rels/slide4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1.png"/><Relationship Id="rId3" Type="http://schemas.openxmlformats.org/officeDocument/2006/relationships/image" Target="../media/image172.png"/><Relationship Id="rId4" Type="http://schemas.openxmlformats.org/officeDocument/2006/relationships/image" Target="../media/image173.png"/><Relationship Id="rId5" Type="http://schemas.openxmlformats.org/officeDocument/2006/relationships/image" Target="../media/image174.png"/><Relationship Id="rId6" Type="http://schemas.openxmlformats.org/officeDocument/2006/relationships/image" Target="../media/image175.png"/><Relationship Id="rId7" Type="http://schemas.openxmlformats.org/officeDocument/2006/relationships/image" Target="../media/image176.png"/><Relationship Id="rId8" Type="http://schemas.openxmlformats.org/officeDocument/2006/relationships/image" Target="../media/image177.png"/><Relationship Id="rId9" Type="http://schemas.openxmlformats.org/officeDocument/2006/relationships/image" Target="../media/image178.png"/><Relationship Id="rId10" Type="http://schemas.openxmlformats.org/officeDocument/2006/relationships/image" Target="../media/image179.png"/><Relationship Id="rId11" Type="http://schemas.openxmlformats.org/officeDocument/2006/relationships/hyperlink" Target="http://ege.edu.ru/" TargetMode="External"/><Relationship Id="rId12" Type="http://schemas.openxmlformats.org/officeDocument/2006/relationships/hyperlink" Target="http://obrnadzor.gov.ru/" TargetMode="External"/><Relationship Id="rId13" Type="http://schemas.openxmlformats.org/officeDocument/2006/relationships/hyperlink" Target="http://www.fipi.ru/content/otkrytyy-" TargetMode="External"/><Relationship Id="rId14" Type="http://schemas.openxmlformats.org/officeDocument/2006/relationships/hyperlink" Target="http://avt.nn.ru/" TargetMode="External"/><Relationship Id="rId15" Type="http://schemas.openxmlformats.org/officeDocument/2006/relationships/hyperlink" Target="http://school127nn.ucoz.ru/" TargetMode="External"/><Relationship Id="rId16" Type="http://schemas.openxmlformats.org/officeDocument/2006/relationships/image" Target="../media/image180.jpg"/></Relationships>

</file>

<file path=ppt/slides/_rels/slide4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1.png"/><Relationship Id="rId3" Type="http://schemas.openxmlformats.org/officeDocument/2006/relationships/image" Target="../media/image182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jpg"/><Relationship Id="rId13" Type="http://schemas.openxmlformats.org/officeDocument/2006/relationships/image" Target="../media/image27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7420356" y="0"/>
            <a:ext cx="4772660" cy="6868159"/>
            <a:chOff x="7420356" y="0"/>
            <a:chExt cx="4772660" cy="6868159"/>
          </a:xfrm>
        </p:grpSpPr>
        <p:sp>
          <p:nvSpPr>
            <p:cNvPr id="4" name="object 4"/>
            <p:cNvSpPr/>
            <p:nvPr/>
          </p:nvSpPr>
          <p:spPr>
            <a:xfrm>
              <a:off x="9371076" y="0"/>
              <a:ext cx="1219200" cy="6858000"/>
            </a:xfrm>
            <a:custGeom>
              <a:avLst/>
              <a:gdLst/>
              <a:ahLst/>
              <a:cxnLst/>
              <a:rect l="l" t="t" r="r" b="b"/>
              <a:pathLst>
                <a:path w="1219200" h="6858000">
                  <a:moveTo>
                    <a:pt x="0" y="0"/>
                  </a:moveTo>
                  <a:lnTo>
                    <a:pt x="1219200" y="6857999"/>
                  </a:lnTo>
                </a:path>
              </a:pathLst>
            </a:custGeom>
            <a:ln w="9144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424928" y="3681983"/>
              <a:ext cx="4763770" cy="3176905"/>
            </a:xfrm>
            <a:custGeom>
              <a:avLst/>
              <a:gdLst/>
              <a:ahLst/>
              <a:cxnLst/>
              <a:rect l="l" t="t" r="r" b="b"/>
              <a:pathLst>
                <a:path w="4763770" h="3176904">
                  <a:moveTo>
                    <a:pt x="4763516" y="0"/>
                  </a:moveTo>
                  <a:lnTo>
                    <a:pt x="0" y="3176586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9182101" y="0"/>
              <a:ext cx="3007360" cy="6858000"/>
            </a:xfrm>
            <a:custGeom>
              <a:avLst/>
              <a:gdLst/>
              <a:ahLst/>
              <a:cxnLst/>
              <a:rect l="l" t="t" r="r" b="b"/>
              <a:pathLst>
                <a:path w="3007359" h="6858000">
                  <a:moveTo>
                    <a:pt x="3006850" y="0"/>
                  </a:moveTo>
                  <a:lnTo>
                    <a:pt x="2042483" y="0"/>
                  </a:lnTo>
                  <a:lnTo>
                    <a:pt x="0" y="6857996"/>
                  </a:lnTo>
                  <a:lnTo>
                    <a:pt x="3006850" y="6857996"/>
                  </a:lnTo>
                  <a:lnTo>
                    <a:pt x="3006850" y="0"/>
                  </a:lnTo>
                  <a:close/>
                </a:path>
              </a:pathLst>
            </a:custGeom>
            <a:solidFill>
              <a:srgbClr val="90C225">
                <a:alpha val="3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9604335" y="0"/>
              <a:ext cx="2588260" cy="6858000"/>
            </a:xfrm>
            <a:custGeom>
              <a:avLst/>
              <a:gdLst/>
              <a:ahLst/>
              <a:cxnLst/>
              <a:rect l="l" t="t" r="r" b="b"/>
              <a:pathLst>
                <a:path w="2588259" h="6858000">
                  <a:moveTo>
                    <a:pt x="2587664" y="0"/>
                  </a:moveTo>
                  <a:lnTo>
                    <a:pt x="0" y="0"/>
                  </a:lnTo>
                  <a:lnTo>
                    <a:pt x="1208190" y="6857996"/>
                  </a:lnTo>
                  <a:lnTo>
                    <a:pt x="2587664" y="6857996"/>
                  </a:lnTo>
                  <a:lnTo>
                    <a:pt x="2587664" y="0"/>
                  </a:lnTo>
                  <a:close/>
                </a:path>
              </a:pathLst>
            </a:custGeom>
            <a:solidFill>
              <a:srgbClr val="90C225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8932164" y="3048000"/>
              <a:ext cx="3260090" cy="3810000"/>
            </a:xfrm>
            <a:custGeom>
              <a:avLst/>
              <a:gdLst/>
              <a:ahLst/>
              <a:cxnLst/>
              <a:rect l="l" t="t" r="r" b="b"/>
              <a:pathLst>
                <a:path w="3260090" h="3810000">
                  <a:moveTo>
                    <a:pt x="3259835" y="0"/>
                  </a:moveTo>
                  <a:lnTo>
                    <a:pt x="0" y="3809999"/>
                  </a:lnTo>
                  <a:lnTo>
                    <a:pt x="3259835" y="3809999"/>
                  </a:lnTo>
                  <a:lnTo>
                    <a:pt x="3259835" y="0"/>
                  </a:lnTo>
                  <a:close/>
                </a:path>
              </a:pathLst>
            </a:custGeom>
            <a:solidFill>
              <a:srgbClr val="539F20">
                <a:alpha val="7215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9337790" y="0"/>
              <a:ext cx="2851785" cy="6858000"/>
            </a:xfrm>
            <a:custGeom>
              <a:avLst/>
              <a:gdLst/>
              <a:ahLst/>
              <a:cxnLst/>
              <a:rect l="l" t="t" r="r" b="b"/>
              <a:pathLst>
                <a:path w="2851784" h="6858000">
                  <a:moveTo>
                    <a:pt x="2851161" y="0"/>
                  </a:moveTo>
                  <a:lnTo>
                    <a:pt x="0" y="0"/>
                  </a:lnTo>
                  <a:lnTo>
                    <a:pt x="2467620" y="6857996"/>
                  </a:lnTo>
                  <a:lnTo>
                    <a:pt x="2851161" y="6857996"/>
                  </a:lnTo>
                  <a:lnTo>
                    <a:pt x="2851161" y="0"/>
                  </a:lnTo>
                  <a:close/>
                </a:path>
              </a:pathLst>
            </a:custGeom>
            <a:solidFill>
              <a:srgbClr val="3E7818">
                <a:alpha val="7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0898125" y="0"/>
              <a:ext cx="1290955" cy="6858000"/>
            </a:xfrm>
            <a:custGeom>
              <a:avLst/>
              <a:gdLst/>
              <a:ahLst/>
              <a:cxnLst/>
              <a:rect l="l" t="t" r="r" b="b"/>
              <a:pathLst>
                <a:path w="1290954" h="6858000">
                  <a:moveTo>
                    <a:pt x="1290827" y="0"/>
                  </a:moveTo>
                  <a:lnTo>
                    <a:pt x="1018958" y="0"/>
                  </a:lnTo>
                  <a:lnTo>
                    <a:pt x="0" y="6857996"/>
                  </a:lnTo>
                  <a:lnTo>
                    <a:pt x="1290827" y="6857996"/>
                  </a:lnTo>
                  <a:lnTo>
                    <a:pt x="1290827" y="0"/>
                  </a:lnTo>
                  <a:close/>
                </a:path>
              </a:pathLst>
            </a:custGeom>
            <a:solidFill>
              <a:srgbClr val="C0E374">
                <a:alpha val="7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0940749" y="0"/>
              <a:ext cx="1248410" cy="6858000"/>
            </a:xfrm>
            <a:custGeom>
              <a:avLst/>
              <a:gdLst/>
              <a:ahLst/>
              <a:cxnLst/>
              <a:rect l="l" t="t" r="r" b="b"/>
              <a:pathLst>
                <a:path w="1248409" h="6858000">
                  <a:moveTo>
                    <a:pt x="1248203" y="0"/>
                  </a:moveTo>
                  <a:lnTo>
                    <a:pt x="0" y="0"/>
                  </a:lnTo>
                  <a:lnTo>
                    <a:pt x="1107740" y="6857996"/>
                  </a:lnTo>
                  <a:lnTo>
                    <a:pt x="1248203" y="6857996"/>
                  </a:lnTo>
                  <a:lnTo>
                    <a:pt x="1248203" y="0"/>
                  </a:lnTo>
                  <a:close/>
                </a:path>
              </a:pathLst>
            </a:custGeom>
            <a:solidFill>
              <a:srgbClr val="90C225">
                <a:alpha val="65097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0372344" y="3590543"/>
              <a:ext cx="1816735" cy="3267710"/>
            </a:xfrm>
            <a:custGeom>
              <a:avLst/>
              <a:gdLst/>
              <a:ahLst/>
              <a:cxnLst/>
              <a:rect l="l" t="t" r="r" b="b"/>
              <a:pathLst>
                <a:path w="1816734" h="3267709">
                  <a:moveTo>
                    <a:pt x="1816607" y="0"/>
                  </a:moveTo>
                  <a:lnTo>
                    <a:pt x="0" y="3267455"/>
                  </a:lnTo>
                  <a:lnTo>
                    <a:pt x="1816607" y="3267455"/>
                  </a:lnTo>
                  <a:lnTo>
                    <a:pt x="1816607" y="0"/>
                  </a:lnTo>
                  <a:close/>
                </a:path>
              </a:pathLst>
            </a:custGeom>
            <a:solidFill>
              <a:srgbClr val="90C225">
                <a:alpha val="799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4" name="object 14"/>
          <p:cNvGrpSpPr/>
          <p:nvPr/>
        </p:nvGrpSpPr>
        <p:grpSpPr>
          <a:xfrm>
            <a:off x="336041" y="339852"/>
            <a:ext cx="8735695" cy="1003300"/>
            <a:chOff x="336041" y="339852"/>
            <a:chExt cx="8735695" cy="1003300"/>
          </a:xfrm>
        </p:grpSpPr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8995" y="339852"/>
              <a:ext cx="2426208" cy="1002792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36041" y="1274826"/>
              <a:ext cx="8735695" cy="0"/>
            </a:xfrm>
            <a:custGeom>
              <a:avLst/>
              <a:gdLst/>
              <a:ahLst/>
              <a:cxnLst/>
              <a:rect l="l" t="t" r="r" b="b"/>
              <a:pathLst>
                <a:path w="8735695" h="0">
                  <a:moveTo>
                    <a:pt x="0" y="0"/>
                  </a:moveTo>
                  <a:lnTo>
                    <a:pt x="8735567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7" name="object 17"/>
          <p:cNvGrpSpPr/>
          <p:nvPr/>
        </p:nvGrpSpPr>
        <p:grpSpPr>
          <a:xfrm>
            <a:off x="1133855" y="4454652"/>
            <a:ext cx="7753350" cy="1573530"/>
            <a:chOff x="1133855" y="4454652"/>
            <a:chExt cx="7753350" cy="1573530"/>
          </a:xfrm>
        </p:grpSpPr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20723" y="4454652"/>
              <a:ext cx="7419594" cy="102489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33855" y="5003292"/>
              <a:ext cx="4405122" cy="102489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25567" y="5003292"/>
              <a:ext cx="765810" cy="102489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77967" y="5003292"/>
              <a:ext cx="1617726" cy="102489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82284" y="5003292"/>
              <a:ext cx="1756410" cy="102489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225284" y="5003292"/>
              <a:ext cx="1661922" cy="1024890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1412239" y="4616322"/>
            <a:ext cx="7166609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86360">
              <a:lnSpc>
                <a:spcPct val="100000"/>
              </a:lnSpc>
              <a:spcBef>
                <a:spcPts val="100"/>
              </a:spcBef>
            </a:pPr>
            <a:r>
              <a:rPr dirty="0" sz="3600" b="1" i="1">
                <a:solidFill>
                  <a:srgbClr val="000099"/>
                </a:solidFill>
                <a:latin typeface="Arial"/>
                <a:cs typeface="Arial"/>
              </a:rPr>
              <a:t>Особенности </a:t>
            </a:r>
            <a:r>
              <a:rPr dirty="0" sz="3600" spc="-10" b="1" i="1">
                <a:solidFill>
                  <a:srgbClr val="000099"/>
                </a:solidFill>
                <a:latin typeface="Arial"/>
                <a:cs typeface="Arial"/>
              </a:rPr>
              <a:t>организации </a:t>
            </a:r>
            <a:r>
              <a:rPr dirty="0" sz="3600" b="1" i="1">
                <a:solidFill>
                  <a:srgbClr val="000099"/>
                </a:solidFill>
                <a:latin typeface="Arial"/>
                <a:cs typeface="Arial"/>
              </a:rPr>
              <a:t>и </a:t>
            </a:r>
            <a:r>
              <a:rPr dirty="0" sz="3600" spc="5" b="1" i="1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dirty="0" sz="3600" spc="-10" b="1" i="1">
                <a:solidFill>
                  <a:srgbClr val="000099"/>
                </a:solidFill>
                <a:latin typeface="Arial"/>
                <a:cs typeface="Arial"/>
              </a:rPr>
              <a:t>проведения</a:t>
            </a:r>
            <a:r>
              <a:rPr dirty="0" sz="3600" spc="-15" b="1" i="1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dirty="0" sz="3600" spc="-45" b="1" i="1">
                <a:solidFill>
                  <a:srgbClr val="000099"/>
                </a:solidFill>
                <a:latin typeface="Arial"/>
                <a:cs typeface="Arial"/>
              </a:rPr>
              <a:t>ГИА-11</a:t>
            </a:r>
            <a:r>
              <a:rPr dirty="0" sz="3600" spc="-25" b="1" i="1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dirty="0" sz="3600" b="1" i="1">
                <a:solidFill>
                  <a:srgbClr val="000099"/>
                </a:solidFill>
                <a:latin typeface="Arial"/>
                <a:cs typeface="Arial"/>
              </a:rPr>
              <a:t>в</a:t>
            </a:r>
            <a:r>
              <a:rPr dirty="0" sz="3600" spc="-5" b="1" i="1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dirty="0" sz="3600" b="1" i="1">
                <a:solidFill>
                  <a:srgbClr val="000099"/>
                </a:solidFill>
                <a:latin typeface="Arial"/>
                <a:cs typeface="Arial"/>
              </a:rPr>
              <a:t>2024</a:t>
            </a:r>
            <a:r>
              <a:rPr dirty="0" sz="3600" spc="-35" b="1" i="1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dirty="0" sz="3600" spc="-25" b="1" i="1">
                <a:solidFill>
                  <a:srgbClr val="000099"/>
                </a:solidFill>
                <a:latin typeface="Arial"/>
                <a:cs typeface="Arial"/>
              </a:rPr>
              <a:t>году</a:t>
            </a:r>
            <a:endParaRPr sz="3600">
              <a:latin typeface="Arial"/>
              <a:cs typeface="Arial"/>
            </a:endParaRPr>
          </a:p>
        </p:txBody>
      </p:sp>
      <p:pic>
        <p:nvPicPr>
          <p:cNvPr id="25" name="object 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912364" y="4437885"/>
            <a:ext cx="4354830" cy="2420113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927604" y="1488947"/>
            <a:ext cx="4326636" cy="295960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72344" y="3590543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232409" y="24383"/>
            <a:ext cx="8737600" cy="1160145"/>
            <a:chOff x="232409" y="24383"/>
            <a:chExt cx="8737600" cy="116014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6887" y="181355"/>
              <a:ext cx="2424684" cy="100279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32409" y="1116330"/>
              <a:ext cx="8737600" cy="0"/>
            </a:xfrm>
            <a:custGeom>
              <a:avLst/>
              <a:gdLst/>
              <a:ahLst/>
              <a:cxnLst/>
              <a:rect l="l" t="t" r="r" b="b"/>
              <a:pathLst>
                <a:path w="8737600" h="0">
                  <a:moveTo>
                    <a:pt x="0" y="0"/>
                  </a:moveTo>
                  <a:lnTo>
                    <a:pt x="873709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169657" y="34289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457200" y="0"/>
                  </a:moveTo>
                  <a:lnTo>
                    <a:pt x="376427" y="376427"/>
                  </a:lnTo>
                  <a:lnTo>
                    <a:pt x="0" y="457199"/>
                  </a:lnTo>
                  <a:lnTo>
                    <a:pt x="376427" y="537971"/>
                  </a:lnTo>
                  <a:lnTo>
                    <a:pt x="457200" y="914399"/>
                  </a:lnTo>
                  <a:lnTo>
                    <a:pt x="537972" y="537971"/>
                  </a:lnTo>
                  <a:lnTo>
                    <a:pt x="914400" y="457199"/>
                  </a:lnTo>
                  <a:lnTo>
                    <a:pt x="537972" y="376427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169657" y="34289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0" y="457199"/>
                  </a:moveTo>
                  <a:lnTo>
                    <a:pt x="376427" y="376427"/>
                  </a:lnTo>
                  <a:lnTo>
                    <a:pt x="457200" y="0"/>
                  </a:lnTo>
                  <a:lnTo>
                    <a:pt x="537972" y="376427"/>
                  </a:lnTo>
                  <a:lnTo>
                    <a:pt x="914400" y="457199"/>
                  </a:lnTo>
                  <a:lnTo>
                    <a:pt x="537972" y="537971"/>
                  </a:lnTo>
                  <a:lnTo>
                    <a:pt x="457200" y="914399"/>
                  </a:lnTo>
                  <a:lnTo>
                    <a:pt x="376427" y="537971"/>
                  </a:lnTo>
                  <a:lnTo>
                    <a:pt x="0" y="457199"/>
                  </a:lnTo>
                  <a:close/>
                </a:path>
              </a:pathLst>
            </a:custGeom>
            <a:ln w="19811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834121" y="230886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457200" y="0"/>
                  </a:moveTo>
                  <a:lnTo>
                    <a:pt x="376427" y="376428"/>
                  </a:lnTo>
                  <a:lnTo>
                    <a:pt x="0" y="457200"/>
                  </a:lnTo>
                  <a:lnTo>
                    <a:pt x="376427" y="537972"/>
                  </a:lnTo>
                  <a:lnTo>
                    <a:pt x="457200" y="914400"/>
                  </a:lnTo>
                  <a:lnTo>
                    <a:pt x="537972" y="537972"/>
                  </a:lnTo>
                  <a:lnTo>
                    <a:pt x="914400" y="457200"/>
                  </a:lnTo>
                  <a:lnTo>
                    <a:pt x="537972" y="376428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834121" y="230886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0" y="457200"/>
                  </a:moveTo>
                  <a:lnTo>
                    <a:pt x="376427" y="376428"/>
                  </a:lnTo>
                  <a:lnTo>
                    <a:pt x="457200" y="0"/>
                  </a:lnTo>
                  <a:lnTo>
                    <a:pt x="537972" y="376428"/>
                  </a:lnTo>
                  <a:lnTo>
                    <a:pt x="914400" y="457200"/>
                  </a:lnTo>
                  <a:lnTo>
                    <a:pt x="537972" y="537972"/>
                  </a:lnTo>
                  <a:lnTo>
                    <a:pt x="457200" y="914400"/>
                  </a:lnTo>
                  <a:lnTo>
                    <a:pt x="376427" y="537972"/>
                  </a:lnTo>
                  <a:lnTo>
                    <a:pt x="0" y="457200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172714" y="232613"/>
            <a:ext cx="338518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>
                <a:latin typeface="Trebuchet MS"/>
                <a:cs typeface="Trebuchet MS"/>
              </a:rPr>
              <a:t>Математика</a:t>
            </a:r>
            <a:endParaRPr sz="4000">
              <a:latin typeface="Trebuchet MS"/>
              <a:cs typeface="Trebuchet MS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011936" y="1583436"/>
            <a:ext cx="3310254" cy="1385570"/>
            <a:chOff x="1011936" y="1583436"/>
            <a:chExt cx="3310254" cy="1385570"/>
          </a:xfrm>
        </p:grpSpPr>
        <p:sp>
          <p:nvSpPr>
            <p:cNvPr id="13" name="object 13"/>
            <p:cNvSpPr/>
            <p:nvPr/>
          </p:nvSpPr>
          <p:spPr>
            <a:xfrm>
              <a:off x="1021842" y="1593342"/>
              <a:ext cx="3290570" cy="1365885"/>
            </a:xfrm>
            <a:custGeom>
              <a:avLst/>
              <a:gdLst/>
              <a:ahLst/>
              <a:cxnLst/>
              <a:rect l="l" t="t" r="r" b="b"/>
              <a:pathLst>
                <a:path w="3290570" h="1365885">
                  <a:moveTo>
                    <a:pt x="3062732" y="0"/>
                  </a:moveTo>
                  <a:lnTo>
                    <a:pt x="227584" y="0"/>
                  </a:lnTo>
                  <a:lnTo>
                    <a:pt x="181717" y="4622"/>
                  </a:lnTo>
                  <a:lnTo>
                    <a:pt x="138997" y="17879"/>
                  </a:lnTo>
                  <a:lnTo>
                    <a:pt x="100339" y="38857"/>
                  </a:lnTo>
                  <a:lnTo>
                    <a:pt x="66657" y="66643"/>
                  </a:lnTo>
                  <a:lnTo>
                    <a:pt x="38867" y="100322"/>
                  </a:lnTo>
                  <a:lnTo>
                    <a:pt x="17884" y="138981"/>
                  </a:lnTo>
                  <a:lnTo>
                    <a:pt x="4623" y="181706"/>
                  </a:lnTo>
                  <a:lnTo>
                    <a:pt x="0" y="227584"/>
                  </a:lnTo>
                  <a:lnTo>
                    <a:pt x="0" y="1137920"/>
                  </a:lnTo>
                  <a:lnTo>
                    <a:pt x="4623" y="1183797"/>
                  </a:lnTo>
                  <a:lnTo>
                    <a:pt x="17884" y="1226522"/>
                  </a:lnTo>
                  <a:lnTo>
                    <a:pt x="38867" y="1265181"/>
                  </a:lnTo>
                  <a:lnTo>
                    <a:pt x="66657" y="1298860"/>
                  </a:lnTo>
                  <a:lnTo>
                    <a:pt x="100339" y="1326646"/>
                  </a:lnTo>
                  <a:lnTo>
                    <a:pt x="138997" y="1347624"/>
                  </a:lnTo>
                  <a:lnTo>
                    <a:pt x="181717" y="1360881"/>
                  </a:lnTo>
                  <a:lnTo>
                    <a:pt x="227584" y="1365504"/>
                  </a:lnTo>
                  <a:lnTo>
                    <a:pt x="3062732" y="1365504"/>
                  </a:lnTo>
                  <a:lnTo>
                    <a:pt x="3108609" y="1360881"/>
                  </a:lnTo>
                  <a:lnTo>
                    <a:pt x="3151334" y="1347624"/>
                  </a:lnTo>
                  <a:lnTo>
                    <a:pt x="3189993" y="1326646"/>
                  </a:lnTo>
                  <a:lnTo>
                    <a:pt x="3223672" y="1298860"/>
                  </a:lnTo>
                  <a:lnTo>
                    <a:pt x="3251458" y="1265181"/>
                  </a:lnTo>
                  <a:lnTo>
                    <a:pt x="3272436" y="1226522"/>
                  </a:lnTo>
                  <a:lnTo>
                    <a:pt x="3285693" y="1183797"/>
                  </a:lnTo>
                  <a:lnTo>
                    <a:pt x="3290316" y="1137920"/>
                  </a:lnTo>
                  <a:lnTo>
                    <a:pt x="3290316" y="227584"/>
                  </a:lnTo>
                  <a:lnTo>
                    <a:pt x="3285693" y="181706"/>
                  </a:lnTo>
                  <a:lnTo>
                    <a:pt x="3272436" y="138981"/>
                  </a:lnTo>
                  <a:lnTo>
                    <a:pt x="3251458" y="100322"/>
                  </a:lnTo>
                  <a:lnTo>
                    <a:pt x="3223672" y="66643"/>
                  </a:lnTo>
                  <a:lnTo>
                    <a:pt x="3189993" y="38857"/>
                  </a:lnTo>
                  <a:lnTo>
                    <a:pt x="3151334" y="17879"/>
                  </a:lnTo>
                  <a:lnTo>
                    <a:pt x="3108609" y="4622"/>
                  </a:lnTo>
                  <a:lnTo>
                    <a:pt x="3062732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021842" y="1593342"/>
              <a:ext cx="3290570" cy="1365885"/>
            </a:xfrm>
            <a:custGeom>
              <a:avLst/>
              <a:gdLst/>
              <a:ahLst/>
              <a:cxnLst/>
              <a:rect l="l" t="t" r="r" b="b"/>
              <a:pathLst>
                <a:path w="3290570" h="1365885">
                  <a:moveTo>
                    <a:pt x="0" y="227584"/>
                  </a:moveTo>
                  <a:lnTo>
                    <a:pt x="4623" y="181706"/>
                  </a:lnTo>
                  <a:lnTo>
                    <a:pt x="17884" y="138981"/>
                  </a:lnTo>
                  <a:lnTo>
                    <a:pt x="38867" y="100322"/>
                  </a:lnTo>
                  <a:lnTo>
                    <a:pt x="66657" y="66643"/>
                  </a:lnTo>
                  <a:lnTo>
                    <a:pt x="100339" y="38857"/>
                  </a:lnTo>
                  <a:lnTo>
                    <a:pt x="138997" y="17879"/>
                  </a:lnTo>
                  <a:lnTo>
                    <a:pt x="181717" y="4622"/>
                  </a:lnTo>
                  <a:lnTo>
                    <a:pt x="227584" y="0"/>
                  </a:lnTo>
                  <a:lnTo>
                    <a:pt x="3062732" y="0"/>
                  </a:lnTo>
                  <a:lnTo>
                    <a:pt x="3108609" y="4622"/>
                  </a:lnTo>
                  <a:lnTo>
                    <a:pt x="3151334" y="17879"/>
                  </a:lnTo>
                  <a:lnTo>
                    <a:pt x="3189993" y="38857"/>
                  </a:lnTo>
                  <a:lnTo>
                    <a:pt x="3223672" y="66643"/>
                  </a:lnTo>
                  <a:lnTo>
                    <a:pt x="3251458" y="100322"/>
                  </a:lnTo>
                  <a:lnTo>
                    <a:pt x="3272436" y="138981"/>
                  </a:lnTo>
                  <a:lnTo>
                    <a:pt x="3285693" y="181706"/>
                  </a:lnTo>
                  <a:lnTo>
                    <a:pt x="3290316" y="227584"/>
                  </a:lnTo>
                  <a:lnTo>
                    <a:pt x="3290316" y="1137920"/>
                  </a:lnTo>
                  <a:lnTo>
                    <a:pt x="3285693" y="1183797"/>
                  </a:lnTo>
                  <a:lnTo>
                    <a:pt x="3272436" y="1226522"/>
                  </a:lnTo>
                  <a:lnTo>
                    <a:pt x="3251458" y="1265181"/>
                  </a:lnTo>
                  <a:lnTo>
                    <a:pt x="3223672" y="1298860"/>
                  </a:lnTo>
                  <a:lnTo>
                    <a:pt x="3189993" y="1326646"/>
                  </a:lnTo>
                  <a:lnTo>
                    <a:pt x="3151334" y="1347624"/>
                  </a:lnTo>
                  <a:lnTo>
                    <a:pt x="3108609" y="1360881"/>
                  </a:lnTo>
                  <a:lnTo>
                    <a:pt x="3062732" y="1365504"/>
                  </a:lnTo>
                  <a:lnTo>
                    <a:pt x="227584" y="1365504"/>
                  </a:lnTo>
                  <a:lnTo>
                    <a:pt x="181717" y="1360881"/>
                  </a:lnTo>
                  <a:lnTo>
                    <a:pt x="138997" y="1347624"/>
                  </a:lnTo>
                  <a:lnTo>
                    <a:pt x="100339" y="1326646"/>
                  </a:lnTo>
                  <a:lnTo>
                    <a:pt x="66657" y="1298860"/>
                  </a:lnTo>
                  <a:lnTo>
                    <a:pt x="38867" y="1265181"/>
                  </a:lnTo>
                  <a:lnTo>
                    <a:pt x="17884" y="1226522"/>
                  </a:lnTo>
                  <a:lnTo>
                    <a:pt x="4623" y="1183797"/>
                  </a:lnTo>
                  <a:lnTo>
                    <a:pt x="0" y="1137920"/>
                  </a:lnTo>
                  <a:lnTo>
                    <a:pt x="0" y="227584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1707895" y="1715465"/>
            <a:ext cx="1901825" cy="1123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5244" marR="5080" indent="-43180">
              <a:lnSpc>
                <a:spcPct val="100000"/>
              </a:lnSpc>
              <a:spcBef>
                <a:spcPts val="100"/>
              </a:spcBef>
            </a:pPr>
            <a:r>
              <a:rPr dirty="0" sz="3600" b="1" i="1">
                <a:solidFill>
                  <a:srgbClr val="C00000"/>
                </a:solidFill>
                <a:latin typeface="Trebuchet MS"/>
                <a:cs typeface="Trebuchet MS"/>
              </a:rPr>
              <a:t>Базовый  </a:t>
            </a:r>
            <a:r>
              <a:rPr dirty="0" sz="3600" spc="-5" b="1" i="1">
                <a:solidFill>
                  <a:srgbClr val="C00000"/>
                </a:solidFill>
                <a:latin typeface="Trebuchet MS"/>
                <a:cs typeface="Trebuchet MS"/>
              </a:rPr>
              <a:t>уровень</a:t>
            </a:r>
            <a:endParaRPr sz="3600">
              <a:latin typeface="Trebuchet MS"/>
              <a:cs typeface="Trebuchet MS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830570" y="1580133"/>
            <a:ext cx="3176905" cy="1389380"/>
            <a:chOff x="5830570" y="1580133"/>
            <a:chExt cx="3176905" cy="1389380"/>
          </a:xfrm>
        </p:grpSpPr>
        <p:sp>
          <p:nvSpPr>
            <p:cNvPr id="17" name="object 17"/>
            <p:cNvSpPr/>
            <p:nvPr/>
          </p:nvSpPr>
          <p:spPr>
            <a:xfrm>
              <a:off x="5840730" y="1590293"/>
              <a:ext cx="3156585" cy="1369060"/>
            </a:xfrm>
            <a:custGeom>
              <a:avLst/>
              <a:gdLst/>
              <a:ahLst/>
              <a:cxnLst/>
              <a:rect l="l" t="t" r="r" b="b"/>
              <a:pathLst>
                <a:path w="3156584" h="1369060">
                  <a:moveTo>
                    <a:pt x="2928112" y="0"/>
                  </a:moveTo>
                  <a:lnTo>
                    <a:pt x="228092" y="0"/>
                  </a:lnTo>
                  <a:lnTo>
                    <a:pt x="182119" y="4633"/>
                  </a:lnTo>
                  <a:lnTo>
                    <a:pt x="139303" y="17922"/>
                  </a:lnTo>
                  <a:lnTo>
                    <a:pt x="100558" y="38951"/>
                  </a:lnTo>
                  <a:lnTo>
                    <a:pt x="66801" y="66801"/>
                  </a:lnTo>
                  <a:lnTo>
                    <a:pt x="38951" y="100558"/>
                  </a:lnTo>
                  <a:lnTo>
                    <a:pt x="17922" y="139303"/>
                  </a:lnTo>
                  <a:lnTo>
                    <a:pt x="4633" y="182119"/>
                  </a:lnTo>
                  <a:lnTo>
                    <a:pt x="0" y="228091"/>
                  </a:lnTo>
                  <a:lnTo>
                    <a:pt x="0" y="1140459"/>
                  </a:lnTo>
                  <a:lnTo>
                    <a:pt x="4633" y="1186432"/>
                  </a:lnTo>
                  <a:lnTo>
                    <a:pt x="17922" y="1229248"/>
                  </a:lnTo>
                  <a:lnTo>
                    <a:pt x="38951" y="1267993"/>
                  </a:lnTo>
                  <a:lnTo>
                    <a:pt x="66801" y="1301750"/>
                  </a:lnTo>
                  <a:lnTo>
                    <a:pt x="100558" y="1329600"/>
                  </a:lnTo>
                  <a:lnTo>
                    <a:pt x="139303" y="1350629"/>
                  </a:lnTo>
                  <a:lnTo>
                    <a:pt x="182119" y="1363918"/>
                  </a:lnTo>
                  <a:lnTo>
                    <a:pt x="228092" y="1368552"/>
                  </a:lnTo>
                  <a:lnTo>
                    <a:pt x="2928112" y="1368552"/>
                  </a:lnTo>
                  <a:lnTo>
                    <a:pt x="2974084" y="1363918"/>
                  </a:lnTo>
                  <a:lnTo>
                    <a:pt x="3016900" y="1350629"/>
                  </a:lnTo>
                  <a:lnTo>
                    <a:pt x="3055645" y="1329600"/>
                  </a:lnTo>
                  <a:lnTo>
                    <a:pt x="3089402" y="1301750"/>
                  </a:lnTo>
                  <a:lnTo>
                    <a:pt x="3117252" y="1267993"/>
                  </a:lnTo>
                  <a:lnTo>
                    <a:pt x="3138281" y="1229248"/>
                  </a:lnTo>
                  <a:lnTo>
                    <a:pt x="3151570" y="1186432"/>
                  </a:lnTo>
                  <a:lnTo>
                    <a:pt x="3156204" y="1140459"/>
                  </a:lnTo>
                  <a:lnTo>
                    <a:pt x="3156204" y="228091"/>
                  </a:lnTo>
                  <a:lnTo>
                    <a:pt x="3151570" y="182119"/>
                  </a:lnTo>
                  <a:lnTo>
                    <a:pt x="3138281" y="139303"/>
                  </a:lnTo>
                  <a:lnTo>
                    <a:pt x="3117252" y="100558"/>
                  </a:lnTo>
                  <a:lnTo>
                    <a:pt x="3089402" y="66801"/>
                  </a:lnTo>
                  <a:lnTo>
                    <a:pt x="3055645" y="38951"/>
                  </a:lnTo>
                  <a:lnTo>
                    <a:pt x="3016900" y="17922"/>
                  </a:lnTo>
                  <a:lnTo>
                    <a:pt x="2974084" y="4633"/>
                  </a:lnTo>
                  <a:lnTo>
                    <a:pt x="2928112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5840730" y="1590293"/>
              <a:ext cx="3156585" cy="1369060"/>
            </a:xfrm>
            <a:custGeom>
              <a:avLst/>
              <a:gdLst/>
              <a:ahLst/>
              <a:cxnLst/>
              <a:rect l="l" t="t" r="r" b="b"/>
              <a:pathLst>
                <a:path w="3156584" h="1369060">
                  <a:moveTo>
                    <a:pt x="0" y="228091"/>
                  </a:moveTo>
                  <a:lnTo>
                    <a:pt x="4633" y="182119"/>
                  </a:lnTo>
                  <a:lnTo>
                    <a:pt x="17922" y="139303"/>
                  </a:lnTo>
                  <a:lnTo>
                    <a:pt x="38951" y="100558"/>
                  </a:lnTo>
                  <a:lnTo>
                    <a:pt x="66801" y="66801"/>
                  </a:lnTo>
                  <a:lnTo>
                    <a:pt x="100558" y="38951"/>
                  </a:lnTo>
                  <a:lnTo>
                    <a:pt x="139303" y="17922"/>
                  </a:lnTo>
                  <a:lnTo>
                    <a:pt x="182119" y="4633"/>
                  </a:lnTo>
                  <a:lnTo>
                    <a:pt x="228092" y="0"/>
                  </a:lnTo>
                  <a:lnTo>
                    <a:pt x="2928112" y="0"/>
                  </a:lnTo>
                  <a:lnTo>
                    <a:pt x="2974084" y="4633"/>
                  </a:lnTo>
                  <a:lnTo>
                    <a:pt x="3016900" y="17922"/>
                  </a:lnTo>
                  <a:lnTo>
                    <a:pt x="3055645" y="38951"/>
                  </a:lnTo>
                  <a:lnTo>
                    <a:pt x="3089402" y="66801"/>
                  </a:lnTo>
                  <a:lnTo>
                    <a:pt x="3117252" y="100558"/>
                  </a:lnTo>
                  <a:lnTo>
                    <a:pt x="3138281" y="139303"/>
                  </a:lnTo>
                  <a:lnTo>
                    <a:pt x="3151570" y="182119"/>
                  </a:lnTo>
                  <a:lnTo>
                    <a:pt x="3156204" y="228091"/>
                  </a:lnTo>
                  <a:lnTo>
                    <a:pt x="3156204" y="1140459"/>
                  </a:lnTo>
                  <a:lnTo>
                    <a:pt x="3151570" y="1186432"/>
                  </a:lnTo>
                  <a:lnTo>
                    <a:pt x="3138281" y="1229248"/>
                  </a:lnTo>
                  <a:lnTo>
                    <a:pt x="3117252" y="1267993"/>
                  </a:lnTo>
                  <a:lnTo>
                    <a:pt x="3089402" y="1301750"/>
                  </a:lnTo>
                  <a:lnTo>
                    <a:pt x="3055645" y="1329600"/>
                  </a:lnTo>
                  <a:lnTo>
                    <a:pt x="3016900" y="1350629"/>
                  </a:lnTo>
                  <a:lnTo>
                    <a:pt x="2974084" y="1363918"/>
                  </a:lnTo>
                  <a:lnTo>
                    <a:pt x="2928112" y="1368552"/>
                  </a:lnTo>
                  <a:lnTo>
                    <a:pt x="228092" y="1368552"/>
                  </a:lnTo>
                  <a:lnTo>
                    <a:pt x="182119" y="1363918"/>
                  </a:lnTo>
                  <a:lnTo>
                    <a:pt x="139303" y="1350629"/>
                  </a:lnTo>
                  <a:lnTo>
                    <a:pt x="100558" y="1329600"/>
                  </a:lnTo>
                  <a:lnTo>
                    <a:pt x="66801" y="1301750"/>
                  </a:lnTo>
                  <a:lnTo>
                    <a:pt x="38951" y="1267993"/>
                  </a:lnTo>
                  <a:lnTo>
                    <a:pt x="17922" y="1229248"/>
                  </a:lnTo>
                  <a:lnTo>
                    <a:pt x="4633" y="1186432"/>
                  </a:lnTo>
                  <a:lnTo>
                    <a:pt x="0" y="1140459"/>
                  </a:lnTo>
                  <a:lnTo>
                    <a:pt x="0" y="228091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5950711" y="1715465"/>
            <a:ext cx="2887345" cy="1123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46100" marR="5080" indent="-534035">
              <a:lnSpc>
                <a:spcPct val="100000"/>
              </a:lnSpc>
              <a:spcBef>
                <a:spcPts val="100"/>
              </a:spcBef>
            </a:pPr>
            <a:r>
              <a:rPr dirty="0" sz="3600" b="1" i="1">
                <a:solidFill>
                  <a:srgbClr val="C00000"/>
                </a:solidFill>
                <a:latin typeface="Trebuchet MS"/>
                <a:cs typeface="Trebuchet MS"/>
              </a:rPr>
              <a:t>Профи</a:t>
            </a:r>
            <a:r>
              <a:rPr dirty="0" sz="3600" spc="10" b="1" i="1">
                <a:solidFill>
                  <a:srgbClr val="C00000"/>
                </a:solidFill>
                <a:latin typeface="Trebuchet MS"/>
                <a:cs typeface="Trebuchet MS"/>
              </a:rPr>
              <a:t>л</a:t>
            </a:r>
            <a:r>
              <a:rPr dirty="0" sz="3600" spc="-5" b="1" i="1">
                <a:solidFill>
                  <a:srgbClr val="C00000"/>
                </a:solidFill>
                <a:latin typeface="Trebuchet MS"/>
                <a:cs typeface="Trebuchet MS"/>
              </a:rPr>
              <a:t>ьный  </a:t>
            </a:r>
            <a:r>
              <a:rPr dirty="0" sz="3600" spc="-5" b="1" i="1">
                <a:solidFill>
                  <a:srgbClr val="C00000"/>
                </a:solidFill>
                <a:latin typeface="Trebuchet MS"/>
                <a:cs typeface="Trebuchet MS"/>
              </a:rPr>
              <a:t>уровень</a:t>
            </a:r>
            <a:endParaRPr sz="3600">
              <a:latin typeface="Trebuchet MS"/>
              <a:cs typeface="Trebuchet MS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503932" y="3083051"/>
            <a:ext cx="504825" cy="524510"/>
            <a:chOff x="2503932" y="3083051"/>
            <a:chExt cx="504825" cy="524510"/>
          </a:xfrm>
        </p:grpSpPr>
        <p:sp>
          <p:nvSpPr>
            <p:cNvPr id="21" name="object 21"/>
            <p:cNvSpPr/>
            <p:nvPr/>
          </p:nvSpPr>
          <p:spPr>
            <a:xfrm>
              <a:off x="2513838" y="3092957"/>
              <a:ext cx="485140" cy="504825"/>
            </a:xfrm>
            <a:custGeom>
              <a:avLst/>
              <a:gdLst/>
              <a:ahLst/>
              <a:cxnLst/>
              <a:rect l="l" t="t" r="r" b="b"/>
              <a:pathLst>
                <a:path w="485139" h="504825">
                  <a:moveTo>
                    <a:pt x="363474" y="0"/>
                  </a:moveTo>
                  <a:lnTo>
                    <a:pt x="121157" y="0"/>
                  </a:lnTo>
                  <a:lnTo>
                    <a:pt x="121157" y="262127"/>
                  </a:lnTo>
                  <a:lnTo>
                    <a:pt x="0" y="262127"/>
                  </a:lnTo>
                  <a:lnTo>
                    <a:pt x="242316" y="504443"/>
                  </a:lnTo>
                  <a:lnTo>
                    <a:pt x="484631" y="262127"/>
                  </a:lnTo>
                  <a:lnTo>
                    <a:pt x="363474" y="262127"/>
                  </a:lnTo>
                  <a:lnTo>
                    <a:pt x="363474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2513838" y="3092957"/>
              <a:ext cx="485140" cy="504825"/>
            </a:xfrm>
            <a:custGeom>
              <a:avLst/>
              <a:gdLst/>
              <a:ahLst/>
              <a:cxnLst/>
              <a:rect l="l" t="t" r="r" b="b"/>
              <a:pathLst>
                <a:path w="485139" h="504825">
                  <a:moveTo>
                    <a:pt x="0" y="262127"/>
                  </a:moveTo>
                  <a:lnTo>
                    <a:pt x="121157" y="262127"/>
                  </a:lnTo>
                  <a:lnTo>
                    <a:pt x="121157" y="0"/>
                  </a:lnTo>
                  <a:lnTo>
                    <a:pt x="363474" y="0"/>
                  </a:lnTo>
                  <a:lnTo>
                    <a:pt x="363474" y="262127"/>
                  </a:lnTo>
                  <a:lnTo>
                    <a:pt x="484631" y="262127"/>
                  </a:lnTo>
                  <a:lnTo>
                    <a:pt x="242316" y="504443"/>
                  </a:lnTo>
                  <a:lnTo>
                    <a:pt x="0" y="262127"/>
                  </a:lnTo>
                  <a:close/>
                </a:path>
              </a:pathLst>
            </a:custGeom>
            <a:ln w="19811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3" name="object 23"/>
          <p:cNvGrpSpPr/>
          <p:nvPr/>
        </p:nvGrpSpPr>
        <p:grpSpPr>
          <a:xfrm>
            <a:off x="7089647" y="3073907"/>
            <a:ext cx="504825" cy="524510"/>
            <a:chOff x="7089647" y="3073907"/>
            <a:chExt cx="504825" cy="524510"/>
          </a:xfrm>
        </p:grpSpPr>
        <p:sp>
          <p:nvSpPr>
            <p:cNvPr id="24" name="object 24"/>
            <p:cNvSpPr/>
            <p:nvPr/>
          </p:nvSpPr>
          <p:spPr>
            <a:xfrm>
              <a:off x="7099553" y="3083813"/>
              <a:ext cx="485140" cy="504825"/>
            </a:xfrm>
            <a:custGeom>
              <a:avLst/>
              <a:gdLst/>
              <a:ahLst/>
              <a:cxnLst/>
              <a:rect l="l" t="t" r="r" b="b"/>
              <a:pathLst>
                <a:path w="485140" h="504825">
                  <a:moveTo>
                    <a:pt x="363474" y="0"/>
                  </a:moveTo>
                  <a:lnTo>
                    <a:pt x="121157" y="0"/>
                  </a:lnTo>
                  <a:lnTo>
                    <a:pt x="121157" y="262127"/>
                  </a:lnTo>
                  <a:lnTo>
                    <a:pt x="0" y="262127"/>
                  </a:lnTo>
                  <a:lnTo>
                    <a:pt x="242316" y="504444"/>
                  </a:lnTo>
                  <a:lnTo>
                    <a:pt x="484631" y="262127"/>
                  </a:lnTo>
                  <a:lnTo>
                    <a:pt x="363474" y="262127"/>
                  </a:lnTo>
                  <a:lnTo>
                    <a:pt x="363474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7099553" y="3083813"/>
              <a:ext cx="485140" cy="504825"/>
            </a:xfrm>
            <a:custGeom>
              <a:avLst/>
              <a:gdLst/>
              <a:ahLst/>
              <a:cxnLst/>
              <a:rect l="l" t="t" r="r" b="b"/>
              <a:pathLst>
                <a:path w="485140" h="504825">
                  <a:moveTo>
                    <a:pt x="0" y="262127"/>
                  </a:moveTo>
                  <a:lnTo>
                    <a:pt x="121157" y="262127"/>
                  </a:lnTo>
                  <a:lnTo>
                    <a:pt x="121157" y="0"/>
                  </a:lnTo>
                  <a:lnTo>
                    <a:pt x="363474" y="0"/>
                  </a:lnTo>
                  <a:lnTo>
                    <a:pt x="363474" y="262127"/>
                  </a:lnTo>
                  <a:lnTo>
                    <a:pt x="484631" y="262127"/>
                  </a:lnTo>
                  <a:lnTo>
                    <a:pt x="242316" y="504444"/>
                  </a:lnTo>
                  <a:lnTo>
                    <a:pt x="0" y="262127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6" name="object 26"/>
          <p:cNvGrpSpPr/>
          <p:nvPr/>
        </p:nvGrpSpPr>
        <p:grpSpPr>
          <a:xfrm>
            <a:off x="5251703" y="3654552"/>
            <a:ext cx="4238625" cy="2865120"/>
            <a:chOff x="5251703" y="3654552"/>
            <a:chExt cx="4238625" cy="2865120"/>
          </a:xfrm>
        </p:grpSpPr>
        <p:sp>
          <p:nvSpPr>
            <p:cNvPr id="27" name="object 27"/>
            <p:cNvSpPr/>
            <p:nvPr/>
          </p:nvSpPr>
          <p:spPr>
            <a:xfrm>
              <a:off x="5261609" y="3664458"/>
              <a:ext cx="4218940" cy="2845435"/>
            </a:xfrm>
            <a:custGeom>
              <a:avLst/>
              <a:gdLst/>
              <a:ahLst/>
              <a:cxnLst/>
              <a:rect l="l" t="t" r="r" b="b"/>
              <a:pathLst>
                <a:path w="4218940" h="2845434">
                  <a:moveTo>
                    <a:pt x="3744214" y="0"/>
                  </a:moveTo>
                  <a:lnTo>
                    <a:pt x="474217" y="0"/>
                  </a:lnTo>
                  <a:lnTo>
                    <a:pt x="425736" y="2448"/>
                  </a:lnTo>
                  <a:lnTo>
                    <a:pt x="378654" y="9635"/>
                  </a:lnTo>
                  <a:lnTo>
                    <a:pt x="333210" y="21322"/>
                  </a:lnTo>
                  <a:lnTo>
                    <a:pt x="289643" y="37270"/>
                  </a:lnTo>
                  <a:lnTo>
                    <a:pt x="248190" y="57241"/>
                  </a:lnTo>
                  <a:lnTo>
                    <a:pt x="209091" y="80996"/>
                  </a:lnTo>
                  <a:lnTo>
                    <a:pt x="172583" y="108297"/>
                  </a:lnTo>
                  <a:lnTo>
                    <a:pt x="138906" y="138906"/>
                  </a:lnTo>
                  <a:lnTo>
                    <a:pt x="108297" y="172583"/>
                  </a:lnTo>
                  <a:lnTo>
                    <a:pt x="80996" y="209091"/>
                  </a:lnTo>
                  <a:lnTo>
                    <a:pt x="57241" y="248190"/>
                  </a:lnTo>
                  <a:lnTo>
                    <a:pt x="37270" y="289643"/>
                  </a:lnTo>
                  <a:lnTo>
                    <a:pt x="21322" y="333210"/>
                  </a:lnTo>
                  <a:lnTo>
                    <a:pt x="9635" y="378654"/>
                  </a:lnTo>
                  <a:lnTo>
                    <a:pt x="2448" y="425736"/>
                  </a:lnTo>
                  <a:lnTo>
                    <a:pt x="0" y="474218"/>
                  </a:lnTo>
                  <a:lnTo>
                    <a:pt x="0" y="2371090"/>
                  </a:lnTo>
                  <a:lnTo>
                    <a:pt x="2448" y="2419575"/>
                  </a:lnTo>
                  <a:lnTo>
                    <a:pt x="9635" y="2466660"/>
                  </a:lnTo>
                  <a:lnTo>
                    <a:pt x="21322" y="2512106"/>
                  </a:lnTo>
                  <a:lnTo>
                    <a:pt x="37270" y="2555675"/>
                  </a:lnTo>
                  <a:lnTo>
                    <a:pt x="57241" y="2597128"/>
                  </a:lnTo>
                  <a:lnTo>
                    <a:pt x="80996" y="2636228"/>
                  </a:lnTo>
                  <a:lnTo>
                    <a:pt x="108297" y="2672735"/>
                  </a:lnTo>
                  <a:lnTo>
                    <a:pt x="138906" y="2706411"/>
                  </a:lnTo>
                  <a:lnTo>
                    <a:pt x="172583" y="2737018"/>
                  </a:lnTo>
                  <a:lnTo>
                    <a:pt x="209091" y="2764317"/>
                  </a:lnTo>
                  <a:lnTo>
                    <a:pt x="248190" y="2788071"/>
                  </a:lnTo>
                  <a:lnTo>
                    <a:pt x="289643" y="2808041"/>
                  </a:lnTo>
                  <a:lnTo>
                    <a:pt x="333210" y="2823987"/>
                  </a:lnTo>
                  <a:lnTo>
                    <a:pt x="378654" y="2835673"/>
                  </a:lnTo>
                  <a:lnTo>
                    <a:pt x="425736" y="2842859"/>
                  </a:lnTo>
                  <a:lnTo>
                    <a:pt x="474217" y="2845308"/>
                  </a:lnTo>
                  <a:lnTo>
                    <a:pt x="3744214" y="2845308"/>
                  </a:lnTo>
                  <a:lnTo>
                    <a:pt x="3792695" y="2842859"/>
                  </a:lnTo>
                  <a:lnTo>
                    <a:pt x="3839777" y="2835673"/>
                  </a:lnTo>
                  <a:lnTo>
                    <a:pt x="3885221" y="2823987"/>
                  </a:lnTo>
                  <a:lnTo>
                    <a:pt x="3928788" y="2808041"/>
                  </a:lnTo>
                  <a:lnTo>
                    <a:pt x="3970241" y="2788071"/>
                  </a:lnTo>
                  <a:lnTo>
                    <a:pt x="4009340" y="2764317"/>
                  </a:lnTo>
                  <a:lnTo>
                    <a:pt x="4045848" y="2737018"/>
                  </a:lnTo>
                  <a:lnTo>
                    <a:pt x="4079525" y="2706411"/>
                  </a:lnTo>
                  <a:lnTo>
                    <a:pt x="4110134" y="2672735"/>
                  </a:lnTo>
                  <a:lnTo>
                    <a:pt x="4137435" y="2636228"/>
                  </a:lnTo>
                  <a:lnTo>
                    <a:pt x="4161190" y="2597128"/>
                  </a:lnTo>
                  <a:lnTo>
                    <a:pt x="4181161" y="2555675"/>
                  </a:lnTo>
                  <a:lnTo>
                    <a:pt x="4197109" y="2512106"/>
                  </a:lnTo>
                  <a:lnTo>
                    <a:pt x="4208796" y="2466660"/>
                  </a:lnTo>
                  <a:lnTo>
                    <a:pt x="4215983" y="2419575"/>
                  </a:lnTo>
                  <a:lnTo>
                    <a:pt x="4218432" y="2371090"/>
                  </a:lnTo>
                  <a:lnTo>
                    <a:pt x="4218432" y="474218"/>
                  </a:lnTo>
                  <a:lnTo>
                    <a:pt x="4215983" y="425736"/>
                  </a:lnTo>
                  <a:lnTo>
                    <a:pt x="4208796" y="378654"/>
                  </a:lnTo>
                  <a:lnTo>
                    <a:pt x="4197109" y="333210"/>
                  </a:lnTo>
                  <a:lnTo>
                    <a:pt x="4181161" y="289643"/>
                  </a:lnTo>
                  <a:lnTo>
                    <a:pt x="4161190" y="248190"/>
                  </a:lnTo>
                  <a:lnTo>
                    <a:pt x="4137435" y="209091"/>
                  </a:lnTo>
                  <a:lnTo>
                    <a:pt x="4110134" y="172583"/>
                  </a:lnTo>
                  <a:lnTo>
                    <a:pt x="4079525" y="138906"/>
                  </a:lnTo>
                  <a:lnTo>
                    <a:pt x="4045848" y="108297"/>
                  </a:lnTo>
                  <a:lnTo>
                    <a:pt x="4009340" y="80996"/>
                  </a:lnTo>
                  <a:lnTo>
                    <a:pt x="3970241" y="57241"/>
                  </a:lnTo>
                  <a:lnTo>
                    <a:pt x="3928788" y="37270"/>
                  </a:lnTo>
                  <a:lnTo>
                    <a:pt x="3885221" y="21322"/>
                  </a:lnTo>
                  <a:lnTo>
                    <a:pt x="3839777" y="9635"/>
                  </a:lnTo>
                  <a:lnTo>
                    <a:pt x="3792695" y="2448"/>
                  </a:lnTo>
                  <a:lnTo>
                    <a:pt x="3744214" y="0"/>
                  </a:lnTo>
                  <a:close/>
                </a:path>
              </a:pathLst>
            </a:custGeom>
            <a:solidFill>
              <a:srgbClr val="DBF4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5261609" y="3664458"/>
              <a:ext cx="4218940" cy="2845435"/>
            </a:xfrm>
            <a:custGeom>
              <a:avLst/>
              <a:gdLst/>
              <a:ahLst/>
              <a:cxnLst/>
              <a:rect l="l" t="t" r="r" b="b"/>
              <a:pathLst>
                <a:path w="4218940" h="2845434">
                  <a:moveTo>
                    <a:pt x="0" y="474218"/>
                  </a:moveTo>
                  <a:lnTo>
                    <a:pt x="2448" y="425736"/>
                  </a:lnTo>
                  <a:lnTo>
                    <a:pt x="9635" y="378654"/>
                  </a:lnTo>
                  <a:lnTo>
                    <a:pt x="21322" y="333210"/>
                  </a:lnTo>
                  <a:lnTo>
                    <a:pt x="37270" y="289643"/>
                  </a:lnTo>
                  <a:lnTo>
                    <a:pt x="57241" y="248190"/>
                  </a:lnTo>
                  <a:lnTo>
                    <a:pt x="80996" y="209091"/>
                  </a:lnTo>
                  <a:lnTo>
                    <a:pt x="108297" y="172583"/>
                  </a:lnTo>
                  <a:lnTo>
                    <a:pt x="138906" y="138906"/>
                  </a:lnTo>
                  <a:lnTo>
                    <a:pt x="172583" y="108297"/>
                  </a:lnTo>
                  <a:lnTo>
                    <a:pt x="209091" y="80996"/>
                  </a:lnTo>
                  <a:lnTo>
                    <a:pt x="248190" y="57241"/>
                  </a:lnTo>
                  <a:lnTo>
                    <a:pt x="289643" y="37270"/>
                  </a:lnTo>
                  <a:lnTo>
                    <a:pt x="333210" y="21322"/>
                  </a:lnTo>
                  <a:lnTo>
                    <a:pt x="378654" y="9635"/>
                  </a:lnTo>
                  <a:lnTo>
                    <a:pt x="425736" y="2448"/>
                  </a:lnTo>
                  <a:lnTo>
                    <a:pt x="474217" y="0"/>
                  </a:lnTo>
                  <a:lnTo>
                    <a:pt x="3744214" y="0"/>
                  </a:lnTo>
                  <a:lnTo>
                    <a:pt x="3792695" y="2448"/>
                  </a:lnTo>
                  <a:lnTo>
                    <a:pt x="3839777" y="9635"/>
                  </a:lnTo>
                  <a:lnTo>
                    <a:pt x="3885221" y="21322"/>
                  </a:lnTo>
                  <a:lnTo>
                    <a:pt x="3928788" y="37270"/>
                  </a:lnTo>
                  <a:lnTo>
                    <a:pt x="3970241" y="57241"/>
                  </a:lnTo>
                  <a:lnTo>
                    <a:pt x="4009340" y="80996"/>
                  </a:lnTo>
                  <a:lnTo>
                    <a:pt x="4045848" y="108297"/>
                  </a:lnTo>
                  <a:lnTo>
                    <a:pt x="4079525" y="138906"/>
                  </a:lnTo>
                  <a:lnTo>
                    <a:pt x="4110134" y="172583"/>
                  </a:lnTo>
                  <a:lnTo>
                    <a:pt x="4137435" y="209091"/>
                  </a:lnTo>
                  <a:lnTo>
                    <a:pt x="4161190" y="248190"/>
                  </a:lnTo>
                  <a:lnTo>
                    <a:pt x="4181161" y="289643"/>
                  </a:lnTo>
                  <a:lnTo>
                    <a:pt x="4197109" y="333210"/>
                  </a:lnTo>
                  <a:lnTo>
                    <a:pt x="4208796" y="378654"/>
                  </a:lnTo>
                  <a:lnTo>
                    <a:pt x="4215983" y="425736"/>
                  </a:lnTo>
                  <a:lnTo>
                    <a:pt x="4218432" y="474218"/>
                  </a:lnTo>
                  <a:lnTo>
                    <a:pt x="4218432" y="2371090"/>
                  </a:lnTo>
                  <a:lnTo>
                    <a:pt x="4215983" y="2419575"/>
                  </a:lnTo>
                  <a:lnTo>
                    <a:pt x="4208796" y="2466660"/>
                  </a:lnTo>
                  <a:lnTo>
                    <a:pt x="4197109" y="2512106"/>
                  </a:lnTo>
                  <a:lnTo>
                    <a:pt x="4181161" y="2555675"/>
                  </a:lnTo>
                  <a:lnTo>
                    <a:pt x="4161190" y="2597128"/>
                  </a:lnTo>
                  <a:lnTo>
                    <a:pt x="4137435" y="2636228"/>
                  </a:lnTo>
                  <a:lnTo>
                    <a:pt x="4110134" y="2672735"/>
                  </a:lnTo>
                  <a:lnTo>
                    <a:pt x="4079525" y="2706411"/>
                  </a:lnTo>
                  <a:lnTo>
                    <a:pt x="4045848" y="2737018"/>
                  </a:lnTo>
                  <a:lnTo>
                    <a:pt x="4009340" y="2764317"/>
                  </a:lnTo>
                  <a:lnTo>
                    <a:pt x="3970241" y="2788071"/>
                  </a:lnTo>
                  <a:lnTo>
                    <a:pt x="3928788" y="2808041"/>
                  </a:lnTo>
                  <a:lnTo>
                    <a:pt x="3885221" y="2823987"/>
                  </a:lnTo>
                  <a:lnTo>
                    <a:pt x="3839777" y="2835673"/>
                  </a:lnTo>
                  <a:lnTo>
                    <a:pt x="3792695" y="2842859"/>
                  </a:lnTo>
                  <a:lnTo>
                    <a:pt x="3744214" y="2845308"/>
                  </a:lnTo>
                  <a:lnTo>
                    <a:pt x="474217" y="2845308"/>
                  </a:lnTo>
                  <a:lnTo>
                    <a:pt x="425736" y="2842859"/>
                  </a:lnTo>
                  <a:lnTo>
                    <a:pt x="378654" y="2835673"/>
                  </a:lnTo>
                  <a:lnTo>
                    <a:pt x="333210" y="2823987"/>
                  </a:lnTo>
                  <a:lnTo>
                    <a:pt x="289643" y="2808041"/>
                  </a:lnTo>
                  <a:lnTo>
                    <a:pt x="248190" y="2788071"/>
                  </a:lnTo>
                  <a:lnTo>
                    <a:pt x="209091" y="2764317"/>
                  </a:lnTo>
                  <a:lnTo>
                    <a:pt x="172583" y="2737018"/>
                  </a:lnTo>
                  <a:lnTo>
                    <a:pt x="138906" y="2706411"/>
                  </a:lnTo>
                  <a:lnTo>
                    <a:pt x="108297" y="2672735"/>
                  </a:lnTo>
                  <a:lnTo>
                    <a:pt x="80996" y="2636228"/>
                  </a:lnTo>
                  <a:lnTo>
                    <a:pt x="57241" y="2597128"/>
                  </a:lnTo>
                  <a:lnTo>
                    <a:pt x="37270" y="2555675"/>
                  </a:lnTo>
                  <a:lnTo>
                    <a:pt x="21322" y="2512106"/>
                  </a:lnTo>
                  <a:lnTo>
                    <a:pt x="9635" y="2466660"/>
                  </a:lnTo>
                  <a:lnTo>
                    <a:pt x="2448" y="2419575"/>
                  </a:lnTo>
                  <a:lnTo>
                    <a:pt x="0" y="2371090"/>
                  </a:lnTo>
                  <a:lnTo>
                    <a:pt x="0" y="474218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" name="object 29"/>
          <p:cNvSpPr txBox="1"/>
          <p:nvPr/>
        </p:nvSpPr>
        <p:spPr>
          <a:xfrm>
            <a:off x="5579109" y="3990594"/>
            <a:ext cx="3623945" cy="2220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00000"/>
              </a:lnSpc>
              <a:spcBef>
                <a:spcPts val="100"/>
              </a:spcBef>
            </a:pPr>
            <a:r>
              <a:rPr dirty="0" sz="2400" spc="-5" b="1" i="1">
                <a:solidFill>
                  <a:srgbClr val="003399"/>
                </a:solidFill>
                <a:latin typeface="Trebuchet MS"/>
                <a:cs typeface="Trebuchet MS"/>
              </a:rPr>
              <a:t>Для</a:t>
            </a:r>
            <a:r>
              <a:rPr dirty="0" sz="2400" spc="-25" b="1" i="1">
                <a:solidFill>
                  <a:srgbClr val="003399"/>
                </a:solidFill>
                <a:latin typeface="Trebuchet MS"/>
                <a:cs typeface="Trebuchet MS"/>
              </a:rPr>
              <a:t> </a:t>
            </a:r>
            <a:r>
              <a:rPr dirty="0" sz="2400" spc="-5" b="1" i="1">
                <a:solidFill>
                  <a:srgbClr val="003399"/>
                </a:solidFill>
                <a:latin typeface="Trebuchet MS"/>
                <a:cs typeface="Trebuchet MS"/>
              </a:rPr>
              <a:t>поступления</a:t>
            </a:r>
            <a:r>
              <a:rPr dirty="0" sz="2400" spc="-55" b="1" i="1">
                <a:solidFill>
                  <a:srgbClr val="003399"/>
                </a:solidFill>
                <a:latin typeface="Trebuchet MS"/>
                <a:cs typeface="Trebuchet MS"/>
              </a:rPr>
              <a:t> </a:t>
            </a:r>
            <a:r>
              <a:rPr dirty="0" sz="2400" b="1" i="1">
                <a:solidFill>
                  <a:srgbClr val="003399"/>
                </a:solidFill>
                <a:latin typeface="Trebuchet MS"/>
                <a:cs typeface="Trebuchet MS"/>
              </a:rPr>
              <a:t>в</a:t>
            </a:r>
            <a:r>
              <a:rPr dirty="0" sz="2400" spc="-25" b="1" i="1">
                <a:solidFill>
                  <a:srgbClr val="003399"/>
                </a:solidFill>
                <a:latin typeface="Trebuchet MS"/>
                <a:cs typeface="Trebuchet MS"/>
              </a:rPr>
              <a:t> </a:t>
            </a:r>
            <a:r>
              <a:rPr dirty="0" sz="2400" spc="-5" b="1" i="1">
                <a:solidFill>
                  <a:srgbClr val="003399"/>
                </a:solidFill>
                <a:latin typeface="Trebuchet MS"/>
                <a:cs typeface="Trebuchet MS"/>
              </a:rPr>
              <a:t>вуз, </a:t>
            </a:r>
            <a:r>
              <a:rPr dirty="0" sz="2400" spc="-710" b="1" i="1">
                <a:solidFill>
                  <a:srgbClr val="003399"/>
                </a:solidFill>
                <a:latin typeface="Trebuchet MS"/>
                <a:cs typeface="Trebuchet MS"/>
              </a:rPr>
              <a:t> </a:t>
            </a:r>
            <a:r>
              <a:rPr dirty="0" sz="2400" b="1" i="1">
                <a:solidFill>
                  <a:srgbClr val="003399"/>
                </a:solidFill>
                <a:latin typeface="Trebuchet MS"/>
                <a:cs typeface="Trebuchet MS"/>
              </a:rPr>
              <a:t>где</a:t>
            </a:r>
            <a:r>
              <a:rPr dirty="0" sz="2400" spc="-20" b="1" i="1">
                <a:solidFill>
                  <a:srgbClr val="003399"/>
                </a:solidFill>
                <a:latin typeface="Trebuchet MS"/>
                <a:cs typeface="Trebuchet MS"/>
              </a:rPr>
              <a:t> </a:t>
            </a:r>
            <a:r>
              <a:rPr dirty="0" sz="2400" b="1" i="1">
                <a:solidFill>
                  <a:srgbClr val="003399"/>
                </a:solidFill>
                <a:latin typeface="Trebuchet MS"/>
                <a:cs typeface="Trebuchet MS"/>
              </a:rPr>
              <a:t>математика</a:t>
            </a:r>
            <a:endParaRPr sz="2400">
              <a:latin typeface="Trebuchet MS"/>
              <a:cs typeface="Trebuchet MS"/>
            </a:endParaRPr>
          </a:p>
          <a:p>
            <a:pPr algn="ctr" marL="360045" marR="353060">
              <a:lnSpc>
                <a:spcPct val="100000"/>
              </a:lnSpc>
            </a:pPr>
            <a:r>
              <a:rPr dirty="0" sz="2400" b="1" i="1">
                <a:solidFill>
                  <a:srgbClr val="003399"/>
                </a:solidFill>
                <a:latin typeface="Trebuchet MS"/>
                <a:cs typeface="Trebuchet MS"/>
              </a:rPr>
              <a:t>внесена</a:t>
            </a:r>
            <a:r>
              <a:rPr dirty="0" sz="2400" spc="-65" b="1" i="1">
                <a:solidFill>
                  <a:srgbClr val="003399"/>
                </a:solidFill>
                <a:latin typeface="Trebuchet MS"/>
                <a:cs typeface="Trebuchet MS"/>
              </a:rPr>
              <a:t> </a:t>
            </a:r>
            <a:r>
              <a:rPr dirty="0" sz="2400" b="1" i="1">
                <a:solidFill>
                  <a:srgbClr val="003399"/>
                </a:solidFill>
                <a:latin typeface="Trebuchet MS"/>
                <a:cs typeface="Trebuchet MS"/>
              </a:rPr>
              <a:t>в</a:t>
            </a:r>
            <a:r>
              <a:rPr dirty="0" sz="2400" spc="-30" b="1" i="1">
                <a:solidFill>
                  <a:srgbClr val="003399"/>
                </a:solidFill>
                <a:latin typeface="Trebuchet MS"/>
                <a:cs typeface="Trebuchet MS"/>
              </a:rPr>
              <a:t> </a:t>
            </a:r>
            <a:r>
              <a:rPr dirty="0" sz="2400" spc="-5" b="1" i="1">
                <a:solidFill>
                  <a:srgbClr val="003399"/>
                </a:solidFill>
                <a:latin typeface="Trebuchet MS"/>
                <a:cs typeface="Trebuchet MS"/>
              </a:rPr>
              <a:t>перечень </a:t>
            </a:r>
            <a:r>
              <a:rPr dirty="0" sz="2400" spc="-710" b="1" i="1">
                <a:solidFill>
                  <a:srgbClr val="003399"/>
                </a:solidFill>
                <a:latin typeface="Trebuchet MS"/>
                <a:cs typeface="Trebuchet MS"/>
              </a:rPr>
              <a:t> </a:t>
            </a:r>
            <a:r>
              <a:rPr dirty="0" sz="2400" b="1" i="1">
                <a:solidFill>
                  <a:srgbClr val="003399"/>
                </a:solidFill>
                <a:latin typeface="Trebuchet MS"/>
                <a:cs typeface="Trebuchet MS"/>
              </a:rPr>
              <a:t>обязательных</a:t>
            </a:r>
            <a:endParaRPr sz="2400">
              <a:latin typeface="Trebuchet MS"/>
              <a:cs typeface="Trebuchet MS"/>
            </a:endParaRPr>
          </a:p>
          <a:p>
            <a:pPr algn="ctr" marL="3810">
              <a:lnSpc>
                <a:spcPct val="100000"/>
              </a:lnSpc>
            </a:pPr>
            <a:r>
              <a:rPr dirty="0" sz="2400" b="1" i="1">
                <a:solidFill>
                  <a:srgbClr val="003399"/>
                </a:solidFill>
                <a:latin typeface="Trebuchet MS"/>
                <a:cs typeface="Trebuchet MS"/>
              </a:rPr>
              <a:t>вступительных</a:t>
            </a:r>
            <a:endParaRPr sz="2400">
              <a:latin typeface="Trebuchet MS"/>
              <a:cs typeface="Trebuchet MS"/>
            </a:endParaRPr>
          </a:p>
          <a:p>
            <a:pPr algn="ctr" marL="1270">
              <a:lnSpc>
                <a:spcPct val="100000"/>
              </a:lnSpc>
              <a:spcBef>
                <a:spcPts val="5"/>
              </a:spcBef>
            </a:pPr>
            <a:r>
              <a:rPr dirty="0" sz="2400" spc="-5" b="1" i="1">
                <a:solidFill>
                  <a:srgbClr val="003399"/>
                </a:solidFill>
                <a:latin typeface="Trebuchet MS"/>
                <a:cs typeface="Trebuchet MS"/>
              </a:rPr>
              <a:t>испытаний</a:t>
            </a:r>
            <a:endParaRPr sz="2400">
              <a:latin typeface="Trebuchet MS"/>
              <a:cs typeface="Trebuchet MS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649223" y="3660647"/>
            <a:ext cx="4429125" cy="605155"/>
            <a:chOff x="649223" y="3660647"/>
            <a:chExt cx="4429125" cy="605155"/>
          </a:xfrm>
        </p:grpSpPr>
        <p:sp>
          <p:nvSpPr>
            <p:cNvPr id="31" name="object 31"/>
            <p:cNvSpPr/>
            <p:nvPr/>
          </p:nvSpPr>
          <p:spPr>
            <a:xfrm>
              <a:off x="659129" y="3670553"/>
              <a:ext cx="4409440" cy="585470"/>
            </a:xfrm>
            <a:custGeom>
              <a:avLst/>
              <a:gdLst/>
              <a:ahLst/>
              <a:cxnLst/>
              <a:rect l="l" t="t" r="r" b="b"/>
              <a:pathLst>
                <a:path w="4409440" h="585470">
                  <a:moveTo>
                    <a:pt x="4311396" y="0"/>
                  </a:moveTo>
                  <a:lnTo>
                    <a:pt x="97536" y="0"/>
                  </a:lnTo>
                  <a:lnTo>
                    <a:pt x="59573" y="7667"/>
                  </a:lnTo>
                  <a:lnTo>
                    <a:pt x="28570" y="28575"/>
                  </a:lnTo>
                  <a:lnTo>
                    <a:pt x="7665" y="59578"/>
                  </a:lnTo>
                  <a:lnTo>
                    <a:pt x="0" y="97536"/>
                  </a:lnTo>
                  <a:lnTo>
                    <a:pt x="0" y="487680"/>
                  </a:lnTo>
                  <a:lnTo>
                    <a:pt x="7665" y="525637"/>
                  </a:lnTo>
                  <a:lnTo>
                    <a:pt x="28570" y="556641"/>
                  </a:lnTo>
                  <a:lnTo>
                    <a:pt x="59573" y="577548"/>
                  </a:lnTo>
                  <a:lnTo>
                    <a:pt x="97536" y="585216"/>
                  </a:lnTo>
                  <a:lnTo>
                    <a:pt x="4311396" y="585216"/>
                  </a:lnTo>
                  <a:lnTo>
                    <a:pt x="4349353" y="577548"/>
                  </a:lnTo>
                  <a:lnTo>
                    <a:pt x="4380357" y="556641"/>
                  </a:lnTo>
                  <a:lnTo>
                    <a:pt x="4401264" y="525637"/>
                  </a:lnTo>
                  <a:lnTo>
                    <a:pt x="4408932" y="487680"/>
                  </a:lnTo>
                  <a:lnTo>
                    <a:pt x="4408932" y="97536"/>
                  </a:lnTo>
                  <a:lnTo>
                    <a:pt x="4401264" y="59578"/>
                  </a:lnTo>
                  <a:lnTo>
                    <a:pt x="4380357" y="28575"/>
                  </a:lnTo>
                  <a:lnTo>
                    <a:pt x="4349353" y="7667"/>
                  </a:lnTo>
                  <a:lnTo>
                    <a:pt x="4311396" y="0"/>
                  </a:lnTo>
                  <a:close/>
                </a:path>
              </a:pathLst>
            </a:custGeom>
            <a:solidFill>
              <a:srgbClr val="DBF4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659129" y="3670553"/>
              <a:ext cx="4409440" cy="585470"/>
            </a:xfrm>
            <a:custGeom>
              <a:avLst/>
              <a:gdLst/>
              <a:ahLst/>
              <a:cxnLst/>
              <a:rect l="l" t="t" r="r" b="b"/>
              <a:pathLst>
                <a:path w="4409440" h="585470">
                  <a:moveTo>
                    <a:pt x="0" y="97536"/>
                  </a:moveTo>
                  <a:lnTo>
                    <a:pt x="7665" y="59578"/>
                  </a:lnTo>
                  <a:lnTo>
                    <a:pt x="28570" y="28575"/>
                  </a:lnTo>
                  <a:lnTo>
                    <a:pt x="59573" y="7667"/>
                  </a:lnTo>
                  <a:lnTo>
                    <a:pt x="97536" y="0"/>
                  </a:lnTo>
                  <a:lnTo>
                    <a:pt x="4311396" y="0"/>
                  </a:lnTo>
                  <a:lnTo>
                    <a:pt x="4349353" y="7667"/>
                  </a:lnTo>
                  <a:lnTo>
                    <a:pt x="4380357" y="28575"/>
                  </a:lnTo>
                  <a:lnTo>
                    <a:pt x="4401264" y="59578"/>
                  </a:lnTo>
                  <a:lnTo>
                    <a:pt x="4408932" y="97536"/>
                  </a:lnTo>
                  <a:lnTo>
                    <a:pt x="4408932" y="487680"/>
                  </a:lnTo>
                  <a:lnTo>
                    <a:pt x="4401264" y="525637"/>
                  </a:lnTo>
                  <a:lnTo>
                    <a:pt x="4380357" y="556641"/>
                  </a:lnTo>
                  <a:lnTo>
                    <a:pt x="4349353" y="577548"/>
                  </a:lnTo>
                  <a:lnTo>
                    <a:pt x="4311396" y="585216"/>
                  </a:lnTo>
                  <a:lnTo>
                    <a:pt x="97536" y="585216"/>
                  </a:lnTo>
                  <a:lnTo>
                    <a:pt x="59573" y="577548"/>
                  </a:lnTo>
                  <a:lnTo>
                    <a:pt x="28570" y="556641"/>
                  </a:lnTo>
                  <a:lnTo>
                    <a:pt x="7665" y="525637"/>
                  </a:lnTo>
                  <a:lnTo>
                    <a:pt x="0" y="487680"/>
                  </a:lnTo>
                  <a:lnTo>
                    <a:pt x="0" y="97536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" name="object 33"/>
          <p:cNvSpPr txBox="1"/>
          <p:nvPr/>
        </p:nvSpPr>
        <p:spPr>
          <a:xfrm>
            <a:off x="789533" y="3756405"/>
            <a:ext cx="42291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 i="1">
                <a:solidFill>
                  <a:srgbClr val="003399"/>
                </a:solidFill>
                <a:latin typeface="Trebuchet MS"/>
                <a:cs typeface="Trebuchet MS"/>
              </a:rPr>
              <a:t>Для</a:t>
            </a:r>
            <a:r>
              <a:rPr dirty="0" sz="2400" spc="-40" b="1" i="1">
                <a:solidFill>
                  <a:srgbClr val="003399"/>
                </a:solidFill>
                <a:latin typeface="Trebuchet MS"/>
                <a:cs typeface="Trebuchet MS"/>
              </a:rPr>
              <a:t> </a:t>
            </a:r>
            <a:r>
              <a:rPr dirty="0" sz="2400" b="1" i="1">
                <a:solidFill>
                  <a:srgbClr val="003399"/>
                </a:solidFill>
                <a:latin typeface="Trebuchet MS"/>
                <a:cs typeface="Trebuchet MS"/>
              </a:rPr>
              <a:t>получения</a:t>
            </a:r>
            <a:r>
              <a:rPr dirty="0" sz="2400" spc="-60" b="1" i="1">
                <a:solidFill>
                  <a:srgbClr val="003399"/>
                </a:solidFill>
                <a:latin typeface="Trebuchet MS"/>
                <a:cs typeface="Trebuchet MS"/>
              </a:rPr>
              <a:t> </a:t>
            </a:r>
            <a:r>
              <a:rPr dirty="0" sz="2400" spc="-5" b="1" i="1">
                <a:solidFill>
                  <a:srgbClr val="003399"/>
                </a:solidFill>
                <a:latin typeface="Trebuchet MS"/>
                <a:cs typeface="Trebuchet MS"/>
              </a:rPr>
              <a:t>аттестата</a:t>
            </a:r>
            <a:endParaRPr sz="2400">
              <a:latin typeface="Trebuchet MS"/>
              <a:cs typeface="Trebuchet MS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652272" y="4366259"/>
            <a:ext cx="4425950" cy="2153920"/>
            <a:chOff x="652272" y="4366259"/>
            <a:chExt cx="4425950" cy="2153920"/>
          </a:xfrm>
        </p:grpSpPr>
        <p:sp>
          <p:nvSpPr>
            <p:cNvPr id="35" name="object 35"/>
            <p:cNvSpPr/>
            <p:nvPr/>
          </p:nvSpPr>
          <p:spPr>
            <a:xfrm>
              <a:off x="662178" y="4376165"/>
              <a:ext cx="4406265" cy="2133600"/>
            </a:xfrm>
            <a:custGeom>
              <a:avLst/>
              <a:gdLst/>
              <a:ahLst/>
              <a:cxnLst/>
              <a:rect l="l" t="t" r="r" b="b"/>
              <a:pathLst>
                <a:path w="4406265" h="2133600">
                  <a:moveTo>
                    <a:pt x="4050284" y="0"/>
                  </a:moveTo>
                  <a:lnTo>
                    <a:pt x="355600" y="0"/>
                  </a:lnTo>
                  <a:lnTo>
                    <a:pt x="307347" y="3247"/>
                  </a:lnTo>
                  <a:lnTo>
                    <a:pt x="261067" y="12705"/>
                  </a:lnTo>
                  <a:lnTo>
                    <a:pt x="217184" y="27951"/>
                  </a:lnTo>
                  <a:lnTo>
                    <a:pt x="176121" y="48561"/>
                  </a:lnTo>
                  <a:lnTo>
                    <a:pt x="138303" y="74109"/>
                  </a:lnTo>
                  <a:lnTo>
                    <a:pt x="104152" y="104171"/>
                  </a:lnTo>
                  <a:lnTo>
                    <a:pt x="74093" y="138324"/>
                  </a:lnTo>
                  <a:lnTo>
                    <a:pt x="48549" y="176144"/>
                  </a:lnTo>
                  <a:lnTo>
                    <a:pt x="27944" y="217205"/>
                  </a:lnTo>
                  <a:lnTo>
                    <a:pt x="12702" y="261084"/>
                  </a:lnTo>
                  <a:lnTo>
                    <a:pt x="3246" y="307357"/>
                  </a:lnTo>
                  <a:lnTo>
                    <a:pt x="0" y="355599"/>
                  </a:lnTo>
                  <a:lnTo>
                    <a:pt x="0" y="1777999"/>
                  </a:lnTo>
                  <a:lnTo>
                    <a:pt x="3246" y="1826252"/>
                  </a:lnTo>
                  <a:lnTo>
                    <a:pt x="12702" y="1872532"/>
                  </a:lnTo>
                  <a:lnTo>
                    <a:pt x="27944" y="1916415"/>
                  </a:lnTo>
                  <a:lnTo>
                    <a:pt x="48549" y="1957478"/>
                  </a:lnTo>
                  <a:lnTo>
                    <a:pt x="74093" y="1995296"/>
                  </a:lnTo>
                  <a:lnTo>
                    <a:pt x="104152" y="2029447"/>
                  </a:lnTo>
                  <a:lnTo>
                    <a:pt x="138303" y="2059506"/>
                  </a:lnTo>
                  <a:lnTo>
                    <a:pt x="176121" y="2085050"/>
                  </a:lnTo>
                  <a:lnTo>
                    <a:pt x="217184" y="2105655"/>
                  </a:lnTo>
                  <a:lnTo>
                    <a:pt x="261067" y="2120897"/>
                  </a:lnTo>
                  <a:lnTo>
                    <a:pt x="307347" y="2130353"/>
                  </a:lnTo>
                  <a:lnTo>
                    <a:pt x="355600" y="2133599"/>
                  </a:lnTo>
                  <a:lnTo>
                    <a:pt x="4050284" y="2133599"/>
                  </a:lnTo>
                  <a:lnTo>
                    <a:pt x="4098526" y="2130353"/>
                  </a:lnTo>
                  <a:lnTo>
                    <a:pt x="4144799" y="2120897"/>
                  </a:lnTo>
                  <a:lnTo>
                    <a:pt x="4188678" y="2105655"/>
                  </a:lnTo>
                  <a:lnTo>
                    <a:pt x="4229739" y="2085050"/>
                  </a:lnTo>
                  <a:lnTo>
                    <a:pt x="4267559" y="2059506"/>
                  </a:lnTo>
                  <a:lnTo>
                    <a:pt x="4301712" y="2029447"/>
                  </a:lnTo>
                  <a:lnTo>
                    <a:pt x="4331774" y="1995296"/>
                  </a:lnTo>
                  <a:lnTo>
                    <a:pt x="4357322" y="1957478"/>
                  </a:lnTo>
                  <a:lnTo>
                    <a:pt x="4377932" y="1916415"/>
                  </a:lnTo>
                  <a:lnTo>
                    <a:pt x="4393178" y="1872532"/>
                  </a:lnTo>
                  <a:lnTo>
                    <a:pt x="4402636" y="1826252"/>
                  </a:lnTo>
                  <a:lnTo>
                    <a:pt x="4405884" y="1777999"/>
                  </a:lnTo>
                  <a:lnTo>
                    <a:pt x="4405884" y="355599"/>
                  </a:lnTo>
                  <a:lnTo>
                    <a:pt x="4402636" y="307357"/>
                  </a:lnTo>
                  <a:lnTo>
                    <a:pt x="4393178" y="261084"/>
                  </a:lnTo>
                  <a:lnTo>
                    <a:pt x="4377932" y="217205"/>
                  </a:lnTo>
                  <a:lnTo>
                    <a:pt x="4357322" y="176144"/>
                  </a:lnTo>
                  <a:lnTo>
                    <a:pt x="4331774" y="138324"/>
                  </a:lnTo>
                  <a:lnTo>
                    <a:pt x="4301712" y="104171"/>
                  </a:lnTo>
                  <a:lnTo>
                    <a:pt x="4267559" y="74109"/>
                  </a:lnTo>
                  <a:lnTo>
                    <a:pt x="4229739" y="48561"/>
                  </a:lnTo>
                  <a:lnTo>
                    <a:pt x="4188678" y="27951"/>
                  </a:lnTo>
                  <a:lnTo>
                    <a:pt x="4144799" y="12705"/>
                  </a:lnTo>
                  <a:lnTo>
                    <a:pt x="4098526" y="3247"/>
                  </a:lnTo>
                  <a:lnTo>
                    <a:pt x="4050284" y="0"/>
                  </a:lnTo>
                  <a:close/>
                </a:path>
              </a:pathLst>
            </a:custGeom>
            <a:solidFill>
              <a:srgbClr val="DBF4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662178" y="4376165"/>
              <a:ext cx="4406265" cy="2133600"/>
            </a:xfrm>
            <a:custGeom>
              <a:avLst/>
              <a:gdLst/>
              <a:ahLst/>
              <a:cxnLst/>
              <a:rect l="l" t="t" r="r" b="b"/>
              <a:pathLst>
                <a:path w="4406265" h="2133600">
                  <a:moveTo>
                    <a:pt x="0" y="355599"/>
                  </a:moveTo>
                  <a:lnTo>
                    <a:pt x="3246" y="307357"/>
                  </a:lnTo>
                  <a:lnTo>
                    <a:pt x="12702" y="261084"/>
                  </a:lnTo>
                  <a:lnTo>
                    <a:pt x="27944" y="217205"/>
                  </a:lnTo>
                  <a:lnTo>
                    <a:pt x="48549" y="176144"/>
                  </a:lnTo>
                  <a:lnTo>
                    <a:pt x="74093" y="138324"/>
                  </a:lnTo>
                  <a:lnTo>
                    <a:pt x="104152" y="104171"/>
                  </a:lnTo>
                  <a:lnTo>
                    <a:pt x="138303" y="74109"/>
                  </a:lnTo>
                  <a:lnTo>
                    <a:pt x="176121" y="48561"/>
                  </a:lnTo>
                  <a:lnTo>
                    <a:pt x="217184" y="27951"/>
                  </a:lnTo>
                  <a:lnTo>
                    <a:pt x="261067" y="12705"/>
                  </a:lnTo>
                  <a:lnTo>
                    <a:pt x="307347" y="3247"/>
                  </a:lnTo>
                  <a:lnTo>
                    <a:pt x="355600" y="0"/>
                  </a:lnTo>
                  <a:lnTo>
                    <a:pt x="4050284" y="0"/>
                  </a:lnTo>
                  <a:lnTo>
                    <a:pt x="4098526" y="3247"/>
                  </a:lnTo>
                  <a:lnTo>
                    <a:pt x="4144799" y="12705"/>
                  </a:lnTo>
                  <a:lnTo>
                    <a:pt x="4188678" y="27951"/>
                  </a:lnTo>
                  <a:lnTo>
                    <a:pt x="4229739" y="48561"/>
                  </a:lnTo>
                  <a:lnTo>
                    <a:pt x="4267559" y="74109"/>
                  </a:lnTo>
                  <a:lnTo>
                    <a:pt x="4301712" y="104171"/>
                  </a:lnTo>
                  <a:lnTo>
                    <a:pt x="4331774" y="138324"/>
                  </a:lnTo>
                  <a:lnTo>
                    <a:pt x="4357322" y="176144"/>
                  </a:lnTo>
                  <a:lnTo>
                    <a:pt x="4377932" y="217205"/>
                  </a:lnTo>
                  <a:lnTo>
                    <a:pt x="4393178" y="261084"/>
                  </a:lnTo>
                  <a:lnTo>
                    <a:pt x="4402636" y="307357"/>
                  </a:lnTo>
                  <a:lnTo>
                    <a:pt x="4405884" y="355599"/>
                  </a:lnTo>
                  <a:lnTo>
                    <a:pt x="4405884" y="1777999"/>
                  </a:lnTo>
                  <a:lnTo>
                    <a:pt x="4402636" y="1826252"/>
                  </a:lnTo>
                  <a:lnTo>
                    <a:pt x="4393178" y="1872532"/>
                  </a:lnTo>
                  <a:lnTo>
                    <a:pt x="4377932" y="1916415"/>
                  </a:lnTo>
                  <a:lnTo>
                    <a:pt x="4357322" y="1957478"/>
                  </a:lnTo>
                  <a:lnTo>
                    <a:pt x="4331774" y="1995296"/>
                  </a:lnTo>
                  <a:lnTo>
                    <a:pt x="4301712" y="2029447"/>
                  </a:lnTo>
                  <a:lnTo>
                    <a:pt x="4267559" y="2059506"/>
                  </a:lnTo>
                  <a:lnTo>
                    <a:pt x="4229739" y="2085050"/>
                  </a:lnTo>
                  <a:lnTo>
                    <a:pt x="4188678" y="2105655"/>
                  </a:lnTo>
                  <a:lnTo>
                    <a:pt x="4144799" y="2120897"/>
                  </a:lnTo>
                  <a:lnTo>
                    <a:pt x="4098526" y="2130353"/>
                  </a:lnTo>
                  <a:lnTo>
                    <a:pt x="4050284" y="2133599"/>
                  </a:lnTo>
                  <a:lnTo>
                    <a:pt x="355600" y="2133599"/>
                  </a:lnTo>
                  <a:lnTo>
                    <a:pt x="307347" y="2130353"/>
                  </a:lnTo>
                  <a:lnTo>
                    <a:pt x="261067" y="2120897"/>
                  </a:lnTo>
                  <a:lnTo>
                    <a:pt x="217184" y="2105655"/>
                  </a:lnTo>
                  <a:lnTo>
                    <a:pt x="176121" y="2085050"/>
                  </a:lnTo>
                  <a:lnTo>
                    <a:pt x="138303" y="2059506"/>
                  </a:lnTo>
                  <a:lnTo>
                    <a:pt x="104152" y="2029447"/>
                  </a:lnTo>
                  <a:lnTo>
                    <a:pt x="74093" y="1995296"/>
                  </a:lnTo>
                  <a:lnTo>
                    <a:pt x="48549" y="1957478"/>
                  </a:lnTo>
                  <a:lnTo>
                    <a:pt x="27944" y="1916415"/>
                  </a:lnTo>
                  <a:lnTo>
                    <a:pt x="12702" y="1872532"/>
                  </a:lnTo>
                  <a:lnTo>
                    <a:pt x="3246" y="1826252"/>
                  </a:lnTo>
                  <a:lnTo>
                    <a:pt x="0" y="1777999"/>
                  </a:lnTo>
                  <a:lnTo>
                    <a:pt x="0" y="355599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7" name="object 37"/>
          <p:cNvSpPr txBox="1"/>
          <p:nvPr/>
        </p:nvSpPr>
        <p:spPr>
          <a:xfrm>
            <a:off x="1040383" y="4487417"/>
            <a:ext cx="3623945" cy="1854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 spc="-5" b="1" i="1">
                <a:solidFill>
                  <a:srgbClr val="003399"/>
                </a:solidFill>
                <a:latin typeface="Trebuchet MS"/>
                <a:cs typeface="Trebuchet MS"/>
              </a:rPr>
              <a:t>Для</a:t>
            </a:r>
            <a:r>
              <a:rPr dirty="0" sz="2400" spc="-25" b="1" i="1">
                <a:solidFill>
                  <a:srgbClr val="003399"/>
                </a:solidFill>
                <a:latin typeface="Trebuchet MS"/>
                <a:cs typeface="Trebuchet MS"/>
              </a:rPr>
              <a:t> </a:t>
            </a:r>
            <a:r>
              <a:rPr dirty="0" sz="2400" spc="-5" b="1" i="1">
                <a:solidFill>
                  <a:srgbClr val="003399"/>
                </a:solidFill>
                <a:latin typeface="Trebuchet MS"/>
                <a:cs typeface="Trebuchet MS"/>
              </a:rPr>
              <a:t>поступления</a:t>
            </a:r>
            <a:r>
              <a:rPr dirty="0" sz="2400" spc="-55" b="1" i="1">
                <a:solidFill>
                  <a:srgbClr val="003399"/>
                </a:solidFill>
                <a:latin typeface="Trebuchet MS"/>
                <a:cs typeface="Trebuchet MS"/>
              </a:rPr>
              <a:t> </a:t>
            </a:r>
            <a:r>
              <a:rPr dirty="0" sz="2400" b="1" i="1">
                <a:solidFill>
                  <a:srgbClr val="003399"/>
                </a:solidFill>
                <a:latin typeface="Trebuchet MS"/>
                <a:cs typeface="Trebuchet MS"/>
              </a:rPr>
              <a:t>в</a:t>
            </a:r>
            <a:r>
              <a:rPr dirty="0" sz="2400" spc="-25" b="1" i="1">
                <a:solidFill>
                  <a:srgbClr val="003399"/>
                </a:solidFill>
                <a:latin typeface="Trebuchet MS"/>
                <a:cs typeface="Trebuchet MS"/>
              </a:rPr>
              <a:t> </a:t>
            </a:r>
            <a:r>
              <a:rPr dirty="0" sz="2400" spc="-5" b="1" i="1">
                <a:solidFill>
                  <a:srgbClr val="003399"/>
                </a:solidFill>
                <a:latin typeface="Trebuchet MS"/>
                <a:cs typeface="Trebuchet MS"/>
              </a:rPr>
              <a:t>вуз, </a:t>
            </a:r>
            <a:r>
              <a:rPr dirty="0" sz="2400" spc="-710" b="1" i="1">
                <a:solidFill>
                  <a:srgbClr val="003399"/>
                </a:solidFill>
                <a:latin typeface="Trebuchet MS"/>
                <a:cs typeface="Trebuchet MS"/>
              </a:rPr>
              <a:t> </a:t>
            </a:r>
            <a:r>
              <a:rPr dirty="0" sz="2400" b="1" i="1">
                <a:solidFill>
                  <a:srgbClr val="003399"/>
                </a:solidFill>
                <a:latin typeface="Trebuchet MS"/>
                <a:cs typeface="Trebuchet MS"/>
              </a:rPr>
              <a:t>где</a:t>
            </a:r>
            <a:r>
              <a:rPr dirty="0" sz="2400" spc="-15" b="1" i="1">
                <a:solidFill>
                  <a:srgbClr val="003399"/>
                </a:solidFill>
                <a:latin typeface="Trebuchet MS"/>
                <a:cs typeface="Trebuchet MS"/>
              </a:rPr>
              <a:t> </a:t>
            </a:r>
            <a:r>
              <a:rPr dirty="0" sz="2400" spc="-5" b="1" i="1">
                <a:solidFill>
                  <a:srgbClr val="003399"/>
                </a:solidFill>
                <a:latin typeface="Trebuchet MS"/>
                <a:cs typeface="Trebuchet MS"/>
              </a:rPr>
              <a:t>математика</a:t>
            </a:r>
            <a:endParaRPr sz="2400">
              <a:latin typeface="Trebuchet MS"/>
              <a:cs typeface="Trebuchet MS"/>
            </a:endParaRPr>
          </a:p>
          <a:p>
            <a:pPr algn="ctr" marL="635">
              <a:lnSpc>
                <a:spcPct val="100000"/>
              </a:lnSpc>
            </a:pPr>
            <a:r>
              <a:rPr dirty="0" sz="2400" b="1" i="1">
                <a:solidFill>
                  <a:srgbClr val="003399"/>
                </a:solidFill>
                <a:latin typeface="Trebuchet MS"/>
                <a:cs typeface="Trebuchet MS"/>
              </a:rPr>
              <a:t>не</a:t>
            </a:r>
            <a:r>
              <a:rPr dirty="0" sz="2400" spc="-60" b="1" i="1">
                <a:solidFill>
                  <a:srgbClr val="003399"/>
                </a:solidFill>
                <a:latin typeface="Trebuchet MS"/>
                <a:cs typeface="Trebuchet MS"/>
              </a:rPr>
              <a:t> </a:t>
            </a:r>
            <a:r>
              <a:rPr dirty="0" sz="2400" b="1" i="1">
                <a:solidFill>
                  <a:srgbClr val="003399"/>
                </a:solidFill>
                <a:latin typeface="Trebuchet MS"/>
                <a:cs typeface="Trebuchet MS"/>
              </a:rPr>
              <a:t>является</a:t>
            </a:r>
            <a:endParaRPr sz="2400">
              <a:latin typeface="Trebuchet MS"/>
              <a:cs typeface="Trebuchet MS"/>
            </a:endParaRPr>
          </a:p>
          <a:p>
            <a:pPr algn="ctr" marL="551815" marR="544830">
              <a:lnSpc>
                <a:spcPct val="100000"/>
              </a:lnSpc>
            </a:pPr>
            <a:r>
              <a:rPr dirty="0" sz="2400" b="1" i="1">
                <a:solidFill>
                  <a:srgbClr val="003399"/>
                </a:solidFill>
                <a:latin typeface="Trebuchet MS"/>
                <a:cs typeface="Trebuchet MS"/>
              </a:rPr>
              <a:t>вступите</a:t>
            </a:r>
            <a:r>
              <a:rPr dirty="0" sz="2400" spc="5" b="1" i="1">
                <a:solidFill>
                  <a:srgbClr val="003399"/>
                </a:solidFill>
                <a:latin typeface="Trebuchet MS"/>
                <a:cs typeface="Trebuchet MS"/>
              </a:rPr>
              <a:t>л</a:t>
            </a:r>
            <a:r>
              <a:rPr dirty="0" sz="2400" spc="-5" b="1" i="1">
                <a:solidFill>
                  <a:srgbClr val="003399"/>
                </a:solidFill>
                <a:latin typeface="Trebuchet MS"/>
                <a:cs typeface="Trebuchet MS"/>
              </a:rPr>
              <a:t>ь</a:t>
            </a:r>
            <a:r>
              <a:rPr dirty="0" sz="2400" spc="5" b="1" i="1">
                <a:solidFill>
                  <a:srgbClr val="003399"/>
                </a:solidFill>
                <a:latin typeface="Trebuchet MS"/>
                <a:cs typeface="Trebuchet MS"/>
              </a:rPr>
              <a:t>н</a:t>
            </a:r>
            <a:r>
              <a:rPr dirty="0" sz="2400" b="1" i="1">
                <a:solidFill>
                  <a:srgbClr val="003399"/>
                </a:solidFill>
                <a:latin typeface="Trebuchet MS"/>
                <a:cs typeface="Trebuchet MS"/>
              </a:rPr>
              <a:t>ым  </a:t>
            </a:r>
            <a:r>
              <a:rPr dirty="0" sz="2400" b="1" i="1">
                <a:solidFill>
                  <a:srgbClr val="003399"/>
                </a:solidFill>
                <a:latin typeface="Trebuchet MS"/>
                <a:cs typeface="Trebuchet MS"/>
              </a:rPr>
              <a:t>экзаменом</a:t>
            </a:r>
            <a:endParaRPr sz="2400">
              <a:latin typeface="Trebuchet MS"/>
              <a:cs typeface="Trebuchet MS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4376928" y="1251203"/>
            <a:ext cx="1420495" cy="2240280"/>
            <a:chOff x="4376928" y="1251203"/>
            <a:chExt cx="1420495" cy="2240280"/>
          </a:xfrm>
        </p:grpSpPr>
        <p:pic>
          <p:nvPicPr>
            <p:cNvPr id="39" name="object 3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10456" y="1260347"/>
              <a:ext cx="1377696" cy="1205484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4405884" y="1255775"/>
              <a:ext cx="1386840" cy="1214755"/>
            </a:xfrm>
            <a:custGeom>
              <a:avLst/>
              <a:gdLst/>
              <a:ahLst/>
              <a:cxnLst/>
              <a:rect l="l" t="t" r="r" b="b"/>
              <a:pathLst>
                <a:path w="1386839" h="1214755">
                  <a:moveTo>
                    <a:pt x="0" y="1214627"/>
                  </a:moveTo>
                  <a:lnTo>
                    <a:pt x="1386839" y="1214627"/>
                  </a:lnTo>
                  <a:lnTo>
                    <a:pt x="1386839" y="0"/>
                  </a:lnTo>
                  <a:lnTo>
                    <a:pt x="0" y="0"/>
                  </a:lnTo>
                  <a:lnTo>
                    <a:pt x="0" y="1214627"/>
                  </a:lnTo>
                  <a:close/>
                </a:path>
              </a:pathLst>
            </a:custGeom>
            <a:ln w="9143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1" name="object 4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86072" y="2586227"/>
              <a:ext cx="1379220" cy="896112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4381500" y="2581655"/>
              <a:ext cx="1388745" cy="905510"/>
            </a:xfrm>
            <a:custGeom>
              <a:avLst/>
              <a:gdLst/>
              <a:ahLst/>
              <a:cxnLst/>
              <a:rect l="l" t="t" r="r" b="b"/>
              <a:pathLst>
                <a:path w="1388745" h="905510">
                  <a:moveTo>
                    <a:pt x="0" y="905256"/>
                  </a:moveTo>
                  <a:lnTo>
                    <a:pt x="1388364" y="905256"/>
                  </a:lnTo>
                  <a:lnTo>
                    <a:pt x="1388364" y="0"/>
                  </a:lnTo>
                  <a:lnTo>
                    <a:pt x="0" y="0"/>
                  </a:lnTo>
                  <a:lnTo>
                    <a:pt x="0" y="905256"/>
                  </a:lnTo>
                  <a:close/>
                </a:path>
              </a:pathLst>
            </a:custGeom>
            <a:ln w="9144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72344" y="3590543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336041" y="166115"/>
            <a:ext cx="8735695" cy="1003300"/>
            <a:chOff x="336041" y="166115"/>
            <a:chExt cx="8735695" cy="10033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8995" y="166115"/>
              <a:ext cx="2426208" cy="100279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36041" y="1101090"/>
              <a:ext cx="8735695" cy="0"/>
            </a:xfrm>
            <a:custGeom>
              <a:avLst/>
              <a:gdLst/>
              <a:ahLst/>
              <a:cxnLst/>
              <a:rect l="l" t="t" r="r" b="b"/>
              <a:pathLst>
                <a:path w="8735695" h="0">
                  <a:moveTo>
                    <a:pt x="0" y="0"/>
                  </a:moveTo>
                  <a:lnTo>
                    <a:pt x="8735567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378453" y="281381"/>
            <a:ext cx="505714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/>
              <a:t>Для</a:t>
            </a:r>
            <a:r>
              <a:rPr dirty="0" sz="2800" spc="-20"/>
              <a:t> </a:t>
            </a:r>
            <a:r>
              <a:rPr dirty="0" sz="2800" spc="-10"/>
              <a:t>получения</a:t>
            </a:r>
            <a:r>
              <a:rPr dirty="0" sz="2800" spc="-5"/>
              <a:t> </a:t>
            </a:r>
            <a:r>
              <a:rPr dirty="0" sz="2800" spc="-10"/>
              <a:t>аттестата</a:t>
            </a:r>
            <a:endParaRPr sz="2800"/>
          </a:p>
        </p:txBody>
      </p:sp>
      <p:sp>
        <p:nvSpPr>
          <p:cNvPr id="8" name="object 8"/>
          <p:cNvSpPr txBox="1"/>
          <p:nvPr/>
        </p:nvSpPr>
        <p:spPr>
          <a:xfrm>
            <a:off x="825500" y="1453718"/>
            <a:ext cx="8489315" cy="4678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16205">
              <a:lnSpc>
                <a:spcPct val="100000"/>
              </a:lnSpc>
              <a:spcBef>
                <a:spcPts val="95"/>
              </a:spcBef>
            </a:pPr>
            <a:r>
              <a:rPr dirty="0" sz="2800" spc="-5" b="1" i="1">
                <a:solidFill>
                  <a:srgbClr val="2A500F"/>
                </a:solidFill>
                <a:latin typeface="Arial"/>
                <a:cs typeface="Arial"/>
              </a:rPr>
              <a:t>Минимальное</a:t>
            </a:r>
            <a:r>
              <a:rPr dirty="0" sz="2800" spc="35" b="1" i="1">
                <a:solidFill>
                  <a:srgbClr val="2A500F"/>
                </a:solidFill>
                <a:latin typeface="Arial"/>
                <a:cs typeface="Arial"/>
              </a:rPr>
              <a:t> </a:t>
            </a:r>
            <a:r>
              <a:rPr dirty="0" sz="2800" spc="-10" b="1" i="1">
                <a:solidFill>
                  <a:srgbClr val="2A500F"/>
                </a:solidFill>
                <a:latin typeface="Arial"/>
                <a:cs typeface="Arial"/>
              </a:rPr>
              <a:t>количество</a:t>
            </a:r>
            <a:r>
              <a:rPr dirty="0" sz="2800" spc="20" b="1" i="1">
                <a:solidFill>
                  <a:srgbClr val="2A500F"/>
                </a:solidFill>
                <a:latin typeface="Arial"/>
                <a:cs typeface="Arial"/>
              </a:rPr>
              <a:t> </a:t>
            </a:r>
            <a:r>
              <a:rPr dirty="0" sz="2800" spc="-5" b="1" i="1">
                <a:solidFill>
                  <a:srgbClr val="2A500F"/>
                </a:solidFill>
                <a:latin typeface="Arial"/>
                <a:cs typeface="Arial"/>
              </a:rPr>
              <a:t>баллов</a:t>
            </a:r>
            <a:r>
              <a:rPr dirty="0" sz="2800" spc="-10" b="1" i="1">
                <a:solidFill>
                  <a:srgbClr val="2A500F"/>
                </a:solidFill>
                <a:latin typeface="Arial"/>
                <a:cs typeface="Arial"/>
              </a:rPr>
              <a:t> </a:t>
            </a:r>
            <a:r>
              <a:rPr dirty="0" sz="2800" spc="-5" b="1" i="1">
                <a:solidFill>
                  <a:srgbClr val="2A500F"/>
                </a:solidFill>
                <a:latin typeface="Arial"/>
                <a:cs typeface="Arial"/>
              </a:rPr>
              <a:t>ЕГЭ</a:t>
            </a:r>
            <a:r>
              <a:rPr dirty="0" sz="2800" spc="-10" b="1" i="1">
                <a:solidFill>
                  <a:srgbClr val="2A500F"/>
                </a:solidFill>
                <a:latin typeface="Arial"/>
                <a:cs typeface="Arial"/>
              </a:rPr>
              <a:t> по: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750">
              <a:latin typeface="Arial"/>
              <a:cs typeface="Arial"/>
            </a:endParaRPr>
          </a:p>
          <a:p>
            <a:pPr marL="104775">
              <a:lnSpc>
                <a:spcPct val="100000"/>
              </a:lnSpc>
            </a:pPr>
            <a:r>
              <a:rPr dirty="0" sz="2400" b="1" i="1">
                <a:solidFill>
                  <a:srgbClr val="001F5F"/>
                </a:solidFill>
                <a:latin typeface="Arial"/>
                <a:cs typeface="Arial"/>
              </a:rPr>
              <a:t>-</a:t>
            </a:r>
            <a:r>
              <a:rPr dirty="0" sz="2400" spc="-15" b="1" i="1">
                <a:solidFill>
                  <a:srgbClr val="001F5F"/>
                </a:solidFill>
                <a:latin typeface="Arial"/>
                <a:cs typeface="Arial"/>
              </a:rPr>
              <a:t> русскому </a:t>
            </a:r>
            <a:r>
              <a:rPr dirty="0" sz="2400" b="1" i="1">
                <a:solidFill>
                  <a:srgbClr val="001F5F"/>
                </a:solidFill>
                <a:latin typeface="Arial"/>
                <a:cs typeface="Arial"/>
              </a:rPr>
              <a:t>языку</a:t>
            </a:r>
            <a:r>
              <a:rPr dirty="0" sz="2400" spc="-10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b="1" i="1">
                <a:solidFill>
                  <a:srgbClr val="001F5F"/>
                </a:solidFill>
                <a:latin typeface="Arial"/>
                <a:cs typeface="Arial"/>
              </a:rPr>
              <a:t>–</a:t>
            </a:r>
            <a:r>
              <a:rPr dirty="0" sz="2400" spc="-5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5" b="1" i="1">
                <a:solidFill>
                  <a:srgbClr val="C00000"/>
                </a:solidFill>
                <a:latin typeface="Arial"/>
                <a:cs typeface="Arial"/>
              </a:rPr>
              <a:t>24</a:t>
            </a:r>
            <a:r>
              <a:rPr dirty="0" sz="2400" spc="-10" b="1" i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400" b="1" i="1">
                <a:solidFill>
                  <a:srgbClr val="C00000"/>
                </a:solidFill>
                <a:latin typeface="Arial"/>
                <a:cs typeface="Arial"/>
              </a:rPr>
              <a:t>балла</a:t>
            </a:r>
            <a:endParaRPr sz="2400">
              <a:latin typeface="Arial"/>
              <a:cs typeface="Arial"/>
            </a:endParaRPr>
          </a:p>
          <a:p>
            <a:pPr marL="104775" marR="5080">
              <a:lnSpc>
                <a:spcPct val="100000"/>
              </a:lnSpc>
            </a:pPr>
            <a:r>
              <a:rPr dirty="0" sz="2400" b="1" i="1">
                <a:solidFill>
                  <a:srgbClr val="001F5F"/>
                </a:solidFill>
                <a:latin typeface="Arial"/>
                <a:cs typeface="Arial"/>
              </a:rPr>
              <a:t>(по</a:t>
            </a:r>
            <a:r>
              <a:rPr dirty="0" sz="2400" spc="204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5" b="1" i="1">
                <a:solidFill>
                  <a:srgbClr val="001F5F"/>
                </a:solidFill>
                <a:latin typeface="Arial"/>
                <a:cs typeface="Arial"/>
              </a:rPr>
              <a:t>100-балльной</a:t>
            </a:r>
            <a:r>
              <a:rPr dirty="0" sz="2400" spc="210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5" b="1" i="1">
                <a:solidFill>
                  <a:srgbClr val="001F5F"/>
                </a:solidFill>
                <a:latin typeface="Arial"/>
                <a:cs typeface="Arial"/>
              </a:rPr>
              <a:t>шкале)</a:t>
            </a:r>
            <a:r>
              <a:rPr dirty="0" sz="2400" spc="204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5" b="1" i="1">
                <a:solidFill>
                  <a:srgbClr val="001F5F"/>
                </a:solidFill>
                <a:latin typeface="Arial"/>
                <a:cs typeface="Arial"/>
              </a:rPr>
              <a:t>для</a:t>
            </a:r>
            <a:r>
              <a:rPr dirty="0" sz="2400" spc="204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10" b="1" i="1">
                <a:solidFill>
                  <a:srgbClr val="001F5F"/>
                </a:solidFill>
                <a:latin typeface="Arial"/>
                <a:cs typeface="Arial"/>
              </a:rPr>
              <a:t>получения</a:t>
            </a:r>
            <a:r>
              <a:rPr dirty="0" sz="2400" spc="215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5" b="1" i="1">
                <a:solidFill>
                  <a:srgbClr val="001F5F"/>
                </a:solidFill>
                <a:latin typeface="Arial"/>
                <a:cs typeface="Arial"/>
              </a:rPr>
              <a:t>аттестата, </a:t>
            </a:r>
            <a:r>
              <a:rPr dirty="0" sz="2400" spc="-650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5" b="1" i="1">
                <a:solidFill>
                  <a:srgbClr val="FF0000"/>
                </a:solidFill>
                <a:latin typeface="Arial"/>
                <a:cs typeface="Arial"/>
              </a:rPr>
              <a:t>40</a:t>
            </a:r>
            <a:r>
              <a:rPr dirty="0" sz="2400" b="1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spc="-10" b="1" i="1">
                <a:solidFill>
                  <a:srgbClr val="FF0000"/>
                </a:solidFill>
                <a:latin typeface="Arial"/>
                <a:cs typeface="Arial"/>
              </a:rPr>
              <a:t>баллов</a:t>
            </a:r>
            <a:r>
              <a:rPr dirty="0" sz="2400" spc="5" b="1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spc="-5" b="1" i="1">
                <a:solidFill>
                  <a:srgbClr val="001F5F"/>
                </a:solidFill>
                <a:latin typeface="Arial"/>
                <a:cs typeface="Arial"/>
              </a:rPr>
              <a:t>для </a:t>
            </a:r>
            <a:r>
              <a:rPr dirty="0" sz="2400" spc="-15" b="1" i="1">
                <a:solidFill>
                  <a:srgbClr val="001F5F"/>
                </a:solidFill>
                <a:latin typeface="Arial"/>
                <a:cs typeface="Arial"/>
              </a:rPr>
              <a:t>поступления</a:t>
            </a:r>
            <a:r>
              <a:rPr dirty="0" sz="2400" spc="5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b="1" i="1">
                <a:solidFill>
                  <a:srgbClr val="001F5F"/>
                </a:solidFill>
                <a:latin typeface="Arial"/>
                <a:cs typeface="Arial"/>
              </a:rPr>
              <a:t>в</a:t>
            </a:r>
            <a:r>
              <a:rPr dirty="0" sz="2400" spc="-5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55" b="1" i="1">
                <a:solidFill>
                  <a:srgbClr val="001F5F"/>
                </a:solidFill>
                <a:latin typeface="Arial"/>
                <a:cs typeface="Arial"/>
              </a:rPr>
              <a:t>ВУЗ.</a:t>
            </a:r>
            <a:endParaRPr sz="2400">
              <a:latin typeface="Arial"/>
              <a:cs typeface="Arial"/>
            </a:endParaRPr>
          </a:p>
          <a:p>
            <a:pPr marL="12700" marR="2117090">
              <a:lnSpc>
                <a:spcPct val="100000"/>
              </a:lnSpc>
              <a:spcBef>
                <a:spcPts val="1905"/>
              </a:spcBef>
            </a:pPr>
            <a:r>
              <a:rPr dirty="0" sz="2400" b="1" i="1">
                <a:solidFill>
                  <a:srgbClr val="001F5F"/>
                </a:solidFill>
                <a:latin typeface="Arial"/>
                <a:cs typeface="Arial"/>
              </a:rPr>
              <a:t>-</a:t>
            </a:r>
            <a:r>
              <a:rPr dirty="0" sz="2400" spc="-15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10" b="1" i="1">
                <a:solidFill>
                  <a:srgbClr val="001F5F"/>
                </a:solidFill>
                <a:latin typeface="Arial"/>
                <a:cs typeface="Arial"/>
              </a:rPr>
              <a:t>математике</a:t>
            </a:r>
            <a:r>
              <a:rPr dirty="0" sz="2400" spc="10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25" b="1" i="1">
                <a:solidFill>
                  <a:srgbClr val="001F5F"/>
                </a:solidFill>
                <a:latin typeface="Arial"/>
                <a:cs typeface="Arial"/>
              </a:rPr>
              <a:t>базового</a:t>
            </a:r>
            <a:r>
              <a:rPr dirty="0" sz="2400" spc="-15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5" b="1" i="1">
                <a:solidFill>
                  <a:srgbClr val="001F5F"/>
                </a:solidFill>
                <a:latin typeface="Arial"/>
                <a:cs typeface="Arial"/>
              </a:rPr>
              <a:t>уровня </a:t>
            </a:r>
            <a:r>
              <a:rPr dirty="0" sz="2400" b="1" i="1">
                <a:solidFill>
                  <a:srgbClr val="001F5F"/>
                </a:solidFill>
                <a:latin typeface="Arial"/>
                <a:cs typeface="Arial"/>
              </a:rPr>
              <a:t>–</a:t>
            </a:r>
            <a:r>
              <a:rPr dirty="0" sz="2400" spc="-5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5" b="1" i="1">
                <a:solidFill>
                  <a:srgbClr val="C00000"/>
                </a:solidFill>
                <a:latin typeface="Arial"/>
                <a:cs typeface="Arial"/>
              </a:rPr>
              <a:t>3</a:t>
            </a:r>
            <a:r>
              <a:rPr dirty="0" sz="2400" spc="-15" b="1" i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400" b="1" i="1">
                <a:solidFill>
                  <a:srgbClr val="C00000"/>
                </a:solidFill>
                <a:latin typeface="Arial"/>
                <a:cs typeface="Arial"/>
              </a:rPr>
              <a:t>балла </a:t>
            </a:r>
            <a:r>
              <a:rPr dirty="0" sz="2400" spc="-650" b="1" i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400" b="1" i="1">
                <a:solidFill>
                  <a:srgbClr val="001F5F"/>
                </a:solidFill>
                <a:latin typeface="Arial"/>
                <a:cs typeface="Arial"/>
              </a:rPr>
              <a:t>(по</a:t>
            </a:r>
            <a:r>
              <a:rPr dirty="0" sz="2400" spc="-15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5" b="1" i="1">
                <a:solidFill>
                  <a:srgbClr val="001F5F"/>
                </a:solidFill>
                <a:latin typeface="Arial"/>
                <a:cs typeface="Arial"/>
              </a:rPr>
              <a:t>5-балльной шкале),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>
              <a:latin typeface="Arial"/>
              <a:cs typeface="Arial"/>
            </a:endParaRPr>
          </a:p>
          <a:p>
            <a:pPr marL="67310">
              <a:lnSpc>
                <a:spcPct val="100000"/>
              </a:lnSpc>
              <a:spcBef>
                <a:spcPts val="2039"/>
              </a:spcBef>
            </a:pPr>
            <a:r>
              <a:rPr dirty="0" sz="2400" b="1" i="1">
                <a:solidFill>
                  <a:srgbClr val="001F5F"/>
                </a:solidFill>
                <a:latin typeface="Arial"/>
                <a:cs typeface="Arial"/>
              </a:rPr>
              <a:t>-</a:t>
            </a:r>
            <a:r>
              <a:rPr dirty="0" sz="2400" spc="-5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10" b="1" i="1">
                <a:solidFill>
                  <a:srgbClr val="001F5F"/>
                </a:solidFill>
                <a:latin typeface="Arial"/>
                <a:cs typeface="Arial"/>
              </a:rPr>
              <a:t>математике</a:t>
            </a:r>
            <a:r>
              <a:rPr dirty="0" sz="2400" spc="15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10" b="1" i="1">
                <a:solidFill>
                  <a:srgbClr val="001F5F"/>
                </a:solidFill>
                <a:latin typeface="Arial"/>
                <a:cs typeface="Arial"/>
              </a:rPr>
              <a:t>профильного</a:t>
            </a:r>
            <a:r>
              <a:rPr dirty="0" sz="2400" spc="-20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5" b="1" i="1">
                <a:solidFill>
                  <a:srgbClr val="001F5F"/>
                </a:solidFill>
                <a:latin typeface="Arial"/>
                <a:cs typeface="Arial"/>
              </a:rPr>
              <a:t>уровня</a:t>
            </a:r>
            <a:r>
              <a:rPr dirty="0" sz="2400" spc="-20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b="1" i="1">
                <a:solidFill>
                  <a:srgbClr val="001F5F"/>
                </a:solidFill>
                <a:latin typeface="Arial"/>
                <a:cs typeface="Arial"/>
              </a:rPr>
              <a:t>–</a:t>
            </a:r>
            <a:r>
              <a:rPr dirty="0" sz="2400" spc="5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5" b="1" i="1">
                <a:solidFill>
                  <a:srgbClr val="C00000"/>
                </a:solidFill>
                <a:latin typeface="Arial"/>
                <a:cs typeface="Arial"/>
              </a:rPr>
              <a:t>27</a:t>
            </a:r>
            <a:r>
              <a:rPr dirty="0" sz="2400" b="1" i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400" spc="-10" b="1" i="1">
                <a:solidFill>
                  <a:srgbClr val="C00000"/>
                </a:solidFill>
                <a:latin typeface="Arial"/>
                <a:cs typeface="Arial"/>
              </a:rPr>
              <a:t>баллов</a:t>
            </a:r>
            <a:endParaRPr sz="2400">
              <a:latin typeface="Arial"/>
              <a:cs typeface="Arial"/>
            </a:endParaRPr>
          </a:p>
          <a:p>
            <a:pPr marL="67310" marR="42545">
              <a:lnSpc>
                <a:spcPct val="100000"/>
              </a:lnSpc>
              <a:spcBef>
                <a:spcPts val="5"/>
              </a:spcBef>
            </a:pPr>
            <a:r>
              <a:rPr dirty="0" sz="2400" b="1" i="1">
                <a:solidFill>
                  <a:srgbClr val="001F5F"/>
                </a:solidFill>
                <a:latin typeface="Arial"/>
                <a:cs typeface="Arial"/>
              </a:rPr>
              <a:t>(по</a:t>
            </a:r>
            <a:r>
              <a:rPr dirty="0" sz="2400" spc="204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5" b="1" i="1">
                <a:solidFill>
                  <a:srgbClr val="001F5F"/>
                </a:solidFill>
                <a:latin typeface="Arial"/>
                <a:cs typeface="Arial"/>
              </a:rPr>
              <a:t>100-балльной</a:t>
            </a:r>
            <a:r>
              <a:rPr dirty="0" sz="2400" spc="210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5" b="1" i="1">
                <a:solidFill>
                  <a:srgbClr val="001F5F"/>
                </a:solidFill>
                <a:latin typeface="Arial"/>
                <a:cs typeface="Arial"/>
              </a:rPr>
              <a:t>шкале)</a:t>
            </a:r>
            <a:r>
              <a:rPr dirty="0" sz="2400" spc="215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5" b="1" i="1">
                <a:solidFill>
                  <a:srgbClr val="001F5F"/>
                </a:solidFill>
                <a:latin typeface="Arial"/>
                <a:cs typeface="Arial"/>
              </a:rPr>
              <a:t>для</a:t>
            </a:r>
            <a:r>
              <a:rPr dirty="0" sz="2400" spc="204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10" b="1" i="1">
                <a:solidFill>
                  <a:srgbClr val="001F5F"/>
                </a:solidFill>
                <a:latin typeface="Arial"/>
                <a:cs typeface="Arial"/>
              </a:rPr>
              <a:t>получения</a:t>
            </a:r>
            <a:r>
              <a:rPr dirty="0" sz="2400" spc="210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5" b="1" i="1">
                <a:solidFill>
                  <a:srgbClr val="001F5F"/>
                </a:solidFill>
                <a:latin typeface="Arial"/>
                <a:cs typeface="Arial"/>
              </a:rPr>
              <a:t>аттестата, </a:t>
            </a:r>
            <a:r>
              <a:rPr dirty="0" sz="2400" spc="-650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5" b="1" i="1">
                <a:solidFill>
                  <a:srgbClr val="FF0000"/>
                </a:solidFill>
                <a:latin typeface="Arial"/>
                <a:cs typeface="Arial"/>
              </a:rPr>
              <a:t>39 </a:t>
            </a:r>
            <a:r>
              <a:rPr dirty="0" sz="2400" spc="-10" b="1" i="1">
                <a:solidFill>
                  <a:srgbClr val="FF0000"/>
                </a:solidFill>
                <a:latin typeface="Arial"/>
                <a:cs typeface="Arial"/>
              </a:rPr>
              <a:t>баллов</a:t>
            </a:r>
            <a:r>
              <a:rPr dirty="0" sz="2400" spc="5" b="1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spc="-5" b="1" i="1">
                <a:solidFill>
                  <a:srgbClr val="001F5F"/>
                </a:solidFill>
                <a:latin typeface="Arial"/>
                <a:cs typeface="Arial"/>
              </a:rPr>
              <a:t>для </a:t>
            </a:r>
            <a:r>
              <a:rPr dirty="0" sz="2400" spc="-15" b="1" i="1">
                <a:solidFill>
                  <a:srgbClr val="001F5F"/>
                </a:solidFill>
                <a:latin typeface="Arial"/>
                <a:cs typeface="Arial"/>
              </a:rPr>
              <a:t>поступления</a:t>
            </a:r>
            <a:r>
              <a:rPr dirty="0" sz="2400" spc="5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b="1" i="1">
                <a:solidFill>
                  <a:srgbClr val="001F5F"/>
                </a:solidFill>
                <a:latin typeface="Arial"/>
                <a:cs typeface="Arial"/>
              </a:rPr>
              <a:t>в</a:t>
            </a:r>
            <a:r>
              <a:rPr dirty="0" sz="2400" spc="-5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55" b="1" i="1">
                <a:solidFill>
                  <a:srgbClr val="001F5F"/>
                </a:solidFill>
                <a:latin typeface="Arial"/>
                <a:cs typeface="Arial"/>
              </a:rPr>
              <a:t>ВУЗ.</a:t>
            </a:r>
            <a:r>
              <a:rPr dirty="0" sz="2400" spc="10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b="1" i="1">
                <a:solidFill>
                  <a:srgbClr val="001F5F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72344" y="3590543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1491996" y="5419344"/>
            <a:ext cx="7366000" cy="934719"/>
            <a:chOff x="1491996" y="5419344"/>
            <a:chExt cx="7366000" cy="934719"/>
          </a:xfrm>
        </p:grpSpPr>
        <p:sp>
          <p:nvSpPr>
            <p:cNvPr id="5" name="object 5"/>
            <p:cNvSpPr/>
            <p:nvPr/>
          </p:nvSpPr>
          <p:spPr>
            <a:xfrm>
              <a:off x="1501902" y="5429250"/>
              <a:ext cx="7345680" cy="914400"/>
            </a:xfrm>
            <a:custGeom>
              <a:avLst/>
              <a:gdLst/>
              <a:ahLst/>
              <a:cxnLst/>
              <a:rect l="l" t="t" r="r" b="b"/>
              <a:pathLst>
                <a:path w="7345680" h="914400">
                  <a:moveTo>
                    <a:pt x="7193280" y="0"/>
                  </a:moveTo>
                  <a:lnTo>
                    <a:pt x="152399" y="0"/>
                  </a:lnTo>
                  <a:lnTo>
                    <a:pt x="104217" y="7766"/>
                  </a:lnTo>
                  <a:lnTo>
                    <a:pt x="62380" y="29394"/>
                  </a:lnTo>
                  <a:lnTo>
                    <a:pt x="29394" y="62380"/>
                  </a:lnTo>
                  <a:lnTo>
                    <a:pt x="7766" y="104217"/>
                  </a:lnTo>
                  <a:lnTo>
                    <a:pt x="0" y="152400"/>
                  </a:lnTo>
                  <a:lnTo>
                    <a:pt x="0" y="762000"/>
                  </a:lnTo>
                  <a:lnTo>
                    <a:pt x="7766" y="810168"/>
                  </a:lnTo>
                  <a:lnTo>
                    <a:pt x="29394" y="852003"/>
                  </a:lnTo>
                  <a:lnTo>
                    <a:pt x="62380" y="884994"/>
                  </a:lnTo>
                  <a:lnTo>
                    <a:pt x="104217" y="906630"/>
                  </a:lnTo>
                  <a:lnTo>
                    <a:pt x="152399" y="914400"/>
                  </a:lnTo>
                  <a:lnTo>
                    <a:pt x="7193280" y="914400"/>
                  </a:lnTo>
                  <a:lnTo>
                    <a:pt x="7241462" y="906630"/>
                  </a:lnTo>
                  <a:lnTo>
                    <a:pt x="7283299" y="884994"/>
                  </a:lnTo>
                  <a:lnTo>
                    <a:pt x="7316285" y="852003"/>
                  </a:lnTo>
                  <a:lnTo>
                    <a:pt x="7337913" y="810168"/>
                  </a:lnTo>
                  <a:lnTo>
                    <a:pt x="7345680" y="762000"/>
                  </a:lnTo>
                  <a:lnTo>
                    <a:pt x="7345680" y="152400"/>
                  </a:lnTo>
                  <a:lnTo>
                    <a:pt x="7337913" y="104217"/>
                  </a:lnTo>
                  <a:lnTo>
                    <a:pt x="7316285" y="62380"/>
                  </a:lnTo>
                  <a:lnTo>
                    <a:pt x="7283299" y="29394"/>
                  </a:lnTo>
                  <a:lnTo>
                    <a:pt x="7241462" y="7766"/>
                  </a:lnTo>
                  <a:lnTo>
                    <a:pt x="7193280" y="0"/>
                  </a:lnTo>
                  <a:close/>
                </a:path>
              </a:pathLst>
            </a:custGeom>
            <a:solidFill>
              <a:srgbClr val="CFDAD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501902" y="5429250"/>
              <a:ext cx="7345680" cy="914400"/>
            </a:xfrm>
            <a:custGeom>
              <a:avLst/>
              <a:gdLst/>
              <a:ahLst/>
              <a:cxnLst/>
              <a:rect l="l" t="t" r="r" b="b"/>
              <a:pathLst>
                <a:path w="7345680" h="914400">
                  <a:moveTo>
                    <a:pt x="0" y="152400"/>
                  </a:moveTo>
                  <a:lnTo>
                    <a:pt x="7766" y="104217"/>
                  </a:lnTo>
                  <a:lnTo>
                    <a:pt x="29394" y="62380"/>
                  </a:lnTo>
                  <a:lnTo>
                    <a:pt x="62380" y="29394"/>
                  </a:lnTo>
                  <a:lnTo>
                    <a:pt x="104217" y="7766"/>
                  </a:lnTo>
                  <a:lnTo>
                    <a:pt x="152399" y="0"/>
                  </a:lnTo>
                  <a:lnTo>
                    <a:pt x="7193280" y="0"/>
                  </a:lnTo>
                  <a:lnTo>
                    <a:pt x="7241462" y="7766"/>
                  </a:lnTo>
                  <a:lnTo>
                    <a:pt x="7283299" y="29394"/>
                  </a:lnTo>
                  <a:lnTo>
                    <a:pt x="7316285" y="62380"/>
                  </a:lnTo>
                  <a:lnTo>
                    <a:pt x="7337913" y="104217"/>
                  </a:lnTo>
                  <a:lnTo>
                    <a:pt x="7345680" y="152400"/>
                  </a:lnTo>
                  <a:lnTo>
                    <a:pt x="7345680" y="762000"/>
                  </a:lnTo>
                  <a:lnTo>
                    <a:pt x="7337913" y="810168"/>
                  </a:lnTo>
                  <a:lnTo>
                    <a:pt x="7316285" y="852003"/>
                  </a:lnTo>
                  <a:lnTo>
                    <a:pt x="7283299" y="884994"/>
                  </a:lnTo>
                  <a:lnTo>
                    <a:pt x="7241462" y="906630"/>
                  </a:lnTo>
                  <a:lnTo>
                    <a:pt x="7193280" y="914400"/>
                  </a:lnTo>
                  <a:lnTo>
                    <a:pt x="152399" y="914400"/>
                  </a:lnTo>
                  <a:lnTo>
                    <a:pt x="104217" y="906630"/>
                  </a:lnTo>
                  <a:lnTo>
                    <a:pt x="62380" y="884994"/>
                  </a:lnTo>
                  <a:lnTo>
                    <a:pt x="29394" y="852003"/>
                  </a:lnTo>
                  <a:lnTo>
                    <a:pt x="7766" y="810168"/>
                  </a:lnTo>
                  <a:lnTo>
                    <a:pt x="0" y="762000"/>
                  </a:lnTo>
                  <a:lnTo>
                    <a:pt x="0" y="152400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278129" y="182879"/>
            <a:ext cx="8735695" cy="1003300"/>
            <a:chOff x="278129" y="182879"/>
            <a:chExt cx="8735695" cy="100330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1083" y="182879"/>
              <a:ext cx="2426208" cy="100279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78129" y="1117854"/>
              <a:ext cx="8735695" cy="0"/>
            </a:xfrm>
            <a:custGeom>
              <a:avLst/>
              <a:gdLst/>
              <a:ahLst/>
              <a:cxnLst/>
              <a:rect l="l" t="t" r="r" b="b"/>
              <a:pathLst>
                <a:path w="8735695" h="0">
                  <a:moveTo>
                    <a:pt x="0" y="0"/>
                  </a:moveTo>
                  <a:lnTo>
                    <a:pt x="873556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233673" y="118363"/>
            <a:ext cx="458851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5"/>
              <a:t>Неудовлетворительный</a:t>
            </a:r>
            <a:endParaRPr sz="2800"/>
          </a:p>
        </p:txBody>
      </p:sp>
      <p:sp>
        <p:nvSpPr>
          <p:cNvPr id="11" name="object 11"/>
          <p:cNvSpPr txBox="1"/>
          <p:nvPr/>
        </p:nvSpPr>
        <p:spPr>
          <a:xfrm>
            <a:off x="754176" y="545084"/>
            <a:ext cx="8872220" cy="57505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240405">
              <a:lnSpc>
                <a:spcPct val="100000"/>
              </a:lnSpc>
              <a:spcBef>
                <a:spcPts val="95"/>
              </a:spcBef>
            </a:pPr>
            <a:r>
              <a:rPr dirty="0" sz="2800" spc="-30" b="1" i="1">
                <a:solidFill>
                  <a:srgbClr val="C00000"/>
                </a:solidFill>
                <a:latin typeface="Arial"/>
                <a:cs typeface="Arial"/>
              </a:rPr>
              <a:t>результат</a:t>
            </a:r>
            <a:r>
              <a:rPr dirty="0" sz="2800" spc="5" b="1" i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800" spc="-5" b="1" i="1">
                <a:solidFill>
                  <a:srgbClr val="C00000"/>
                </a:solidFill>
                <a:latin typeface="Arial"/>
                <a:cs typeface="Arial"/>
              </a:rPr>
              <a:t>на</a:t>
            </a:r>
            <a:r>
              <a:rPr dirty="0" sz="2800" spc="-20" b="1" i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800" spc="-5" b="1" i="1">
                <a:solidFill>
                  <a:srgbClr val="C00000"/>
                </a:solidFill>
                <a:latin typeface="Arial"/>
                <a:cs typeface="Arial"/>
              </a:rPr>
              <a:t>ЕГЭ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750">
              <a:latin typeface="Arial"/>
              <a:cs typeface="Arial"/>
            </a:endParaRPr>
          </a:p>
          <a:p>
            <a:pPr marL="312420" indent="-280670">
              <a:lnSpc>
                <a:spcPct val="100000"/>
              </a:lnSpc>
              <a:buAutoNum type="arabicPeriod"/>
              <a:tabLst>
                <a:tab pos="313055" algn="l"/>
              </a:tabLst>
            </a:pPr>
            <a:r>
              <a:rPr dirty="0" sz="2000" spc="-10" b="1" i="1">
                <a:solidFill>
                  <a:srgbClr val="003399"/>
                </a:solidFill>
                <a:latin typeface="Arial"/>
                <a:cs typeface="Arial"/>
              </a:rPr>
              <a:t>Неудовлетворительный </a:t>
            </a:r>
            <a:r>
              <a:rPr dirty="0" sz="2000" spc="-15" b="1" i="1">
                <a:solidFill>
                  <a:srgbClr val="003399"/>
                </a:solidFill>
                <a:latin typeface="Arial"/>
                <a:cs typeface="Arial"/>
              </a:rPr>
              <a:t>результат</a:t>
            </a:r>
            <a:r>
              <a:rPr dirty="0" sz="2000" spc="5" b="1" i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u="heavy" sz="2000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по</a:t>
            </a:r>
            <a:r>
              <a:rPr dirty="0" u="heavy" sz="2000" spc="5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000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одному</a:t>
            </a:r>
            <a:r>
              <a:rPr dirty="0" u="heavy" sz="2000" spc="-10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000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из</a:t>
            </a:r>
            <a:r>
              <a:rPr dirty="0" u="heavy" sz="2000" spc="15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000" spc="-5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обязательных</a:t>
            </a:r>
            <a:endParaRPr sz="2000">
              <a:latin typeface="Arial"/>
              <a:cs typeface="Arial"/>
            </a:endParaRPr>
          </a:p>
          <a:p>
            <a:pPr marL="318770">
              <a:lnSpc>
                <a:spcPct val="100000"/>
              </a:lnSpc>
              <a:spcBef>
                <a:spcPts val="5"/>
              </a:spcBef>
            </a:pPr>
            <a:r>
              <a:rPr dirty="0" u="heavy" sz="2000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учебных</a:t>
            </a:r>
            <a:r>
              <a:rPr dirty="0" u="heavy" sz="2000" spc="-15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000" spc="-5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предметов</a:t>
            </a:r>
            <a:r>
              <a:rPr dirty="0" sz="2000" spc="-20" b="1" i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spc="-5" b="1" i="1">
                <a:solidFill>
                  <a:srgbClr val="003399"/>
                </a:solidFill>
                <a:latin typeface="Arial"/>
                <a:cs typeface="Arial"/>
              </a:rPr>
              <a:t>(русский</a:t>
            </a:r>
            <a:r>
              <a:rPr dirty="0" sz="2000" spc="-30" b="1" i="1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dirty="0" sz="2000" b="1" i="1">
                <a:solidFill>
                  <a:srgbClr val="003399"/>
                </a:solidFill>
                <a:latin typeface="Arial"/>
                <a:cs typeface="Arial"/>
              </a:rPr>
              <a:t>язык</a:t>
            </a:r>
            <a:r>
              <a:rPr dirty="0" sz="2000" spc="-15" b="1" i="1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dirty="0" sz="2000" b="1" i="1">
                <a:solidFill>
                  <a:srgbClr val="003399"/>
                </a:solidFill>
                <a:latin typeface="Arial"/>
                <a:cs typeface="Arial"/>
              </a:rPr>
              <a:t>или </a:t>
            </a:r>
            <a:r>
              <a:rPr dirty="0" sz="2000" spc="-5" b="1" i="1">
                <a:solidFill>
                  <a:srgbClr val="003399"/>
                </a:solidFill>
                <a:latin typeface="Arial"/>
                <a:cs typeface="Arial"/>
              </a:rPr>
              <a:t>математика)</a:t>
            </a:r>
            <a:r>
              <a:rPr dirty="0" sz="2000" spc="-35" b="1" i="1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dirty="0" sz="2000" b="1" i="1">
                <a:solidFill>
                  <a:srgbClr val="003399"/>
                </a:solidFill>
                <a:latin typeface="Arial"/>
                <a:cs typeface="Arial"/>
              </a:rPr>
              <a:t>–</a:t>
            </a:r>
            <a:endParaRPr sz="2000">
              <a:latin typeface="Arial"/>
              <a:cs typeface="Arial"/>
            </a:endParaRPr>
          </a:p>
          <a:p>
            <a:pPr marL="318770" marR="547370">
              <a:lnSpc>
                <a:spcPct val="100000"/>
              </a:lnSpc>
            </a:pPr>
            <a:r>
              <a:rPr dirty="0" sz="2000" spc="-5" b="1" i="1">
                <a:solidFill>
                  <a:srgbClr val="003399"/>
                </a:solidFill>
                <a:latin typeface="Arial"/>
                <a:cs typeface="Arial"/>
              </a:rPr>
              <a:t>пересдача </a:t>
            </a:r>
            <a:r>
              <a:rPr dirty="0" u="heavy" sz="2000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в </a:t>
            </a:r>
            <a:r>
              <a:rPr dirty="0" u="heavy" sz="2000" spc="-10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текущем </a:t>
            </a:r>
            <a:r>
              <a:rPr dirty="0" u="heavy" sz="2000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учебном </a:t>
            </a:r>
            <a:r>
              <a:rPr dirty="0" u="heavy" sz="2000" spc="-15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году</a:t>
            </a:r>
            <a:r>
              <a:rPr dirty="0" sz="2000" spc="-15" b="1" i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b="1" i="1">
                <a:solidFill>
                  <a:srgbClr val="003399"/>
                </a:solidFill>
                <a:latin typeface="Arial"/>
                <a:cs typeface="Arial"/>
              </a:rPr>
              <a:t>в </a:t>
            </a:r>
            <a:r>
              <a:rPr dirty="0" sz="2000" spc="-5" b="1" i="1">
                <a:solidFill>
                  <a:srgbClr val="003399"/>
                </a:solidFill>
                <a:latin typeface="Arial"/>
                <a:cs typeface="Arial"/>
              </a:rPr>
              <a:t>дополнительные сроки </a:t>
            </a:r>
            <a:r>
              <a:rPr dirty="0" sz="2000" spc="-545" b="1" i="1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dirty="0" u="heavy" sz="2000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(июнь).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350">
              <a:latin typeface="Arial"/>
              <a:cs typeface="Arial"/>
            </a:endParaRPr>
          </a:p>
          <a:p>
            <a:pPr marL="327660" indent="-280670">
              <a:lnSpc>
                <a:spcPct val="100000"/>
              </a:lnSpc>
              <a:buClr>
                <a:srgbClr val="003399"/>
              </a:buClr>
              <a:buAutoNum type="arabicPeriod" startAt="2"/>
              <a:tabLst>
                <a:tab pos="328295" algn="l"/>
              </a:tabLst>
            </a:pPr>
            <a:r>
              <a:rPr dirty="0" u="heavy" sz="2000" spc="-10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Повторно</a:t>
            </a:r>
            <a:r>
              <a:rPr dirty="0" sz="2000" spc="5" b="1" i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spc="-10" b="1" i="1">
                <a:solidFill>
                  <a:srgbClr val="003399"/>
                </a:solidFill>
                <a:latin typeface="Arial"/>
                <a:cs typeface="Arial"/>
              </a:rPr>
              <a:t>неудовлетворительный</a:t>
            </a:r>
            <a:r>
              <a:rPr dirty="0" sz="2000" spc="-15" b="1" i="1">
                <a:solidFill>
                  <a:srgbClr val="003399"/>
                </a:solidFill>
                <a:latin typeface="Arial"/>
                <a:cs typeface="Arial"/>
              </a:rPr>
              <a:t> результат</a:t>
            </a:r>
            <a:r>
              <a:rPr dirty="0" sz="2000" spc="-20" b="1" i="1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dirty="0" sz="2000" b="1" i="1">
                <a:solidFill>
                  <a:srgbClr val="003399"/>
                </a:solidFill>
                <a:latin typeface="Arial"/>
                <a:cs typeface="Arial"/>
              </a:rPr>
              <a:t>по</a:t>
            </a:r>
            <a:r>
              <a:rPr dirty="0" sz="2000" spc="10" b="1" i="1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dirty="0" sz="2000" spc="-5" b="1" i="1">
                <a:solidFill>
                  <a:srgbClr val="003399"/>
                </a:solidFill>
                <a:latin typeface="Arial"/>
                <a:cs typeface="Arial"/>
              </a:rPr>
              <a:t>одному </a:t>
            </a:r>
            <a:r>
              <a:rPr dirty="0" sz="2000" b="1" i="1">
                <a:solidFill>
                  <a:srgbClr val="003399"/>
                </a:solidFill>
                <a:latin typeface="Arial"/>
                <a:cs typeface="Arial"/>
              </a:rPr>
              <a:t>из</a:t>
            </a:r>
            <a:endParaRPr sz="2000">
              <a:latin typeface="Arial"/>
              <a:cs typeface="Arial"/>
            </a:endParaRPr>
          </a:p>
          <a:p>
            <a:pPr marL="334010">
              <a:lnSpc>
                <a:spcPct val="100000"/>
              </a:lnSpc>
            </a:pPr>
            <a:r>
              <a:rPr dirty="0" sz="2000" b="1" i="1">
                <a:solidFill>
                  <a:srgbClr val="003399"/>
                </a:solidFill>
                <a:latin typeface="Arial"/>
                <a:cs typeface="Arial"/>
              </a:rPr>
              <a:t>этих</a:t>
            </a:r>
            <a:r>
              <a:rPr dirty="0" sz="2000" spc="-15" b="1" i="1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dirty="0" sz="2000" spc="-5" b="1" i="1">
                <a:solidFill>
                  <a:srgbClr val="003399"/>
                </a:solidFill>
                <a:latin typeface="Arial"/>
                <a:cs typeface="Arial"/>
              </a:rPr>
              <a:t>предметов</a:t>
            </a:r>
            <a:r>
              <a:rPr dirty="0" sz="2000" spc="-15" b="1" i="1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dirty="0" sz="2000" b="1" i="1">
                <a:solidFill>
                  <a:srgbClr val="003399"/>
                </a:solidFill>
                <a:latin typeface="Arial"/>
                <a:cs typeface="Arial"/>
              </a:rPr>
              <a:t>в</a:t>
            </a:r>
            <a:r>
              <a:rPr dirty="0" sz="2000" spc="-10" b="1" i="1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dirty="0" sz="2000" spc="-5" b="1" i="1">
                <a:solidFill>
                  <a:srgbClr val="003399"/>
                </a:solidFill>
                <a:latin typeface="Arial"/>
                <a:cs typeface="Arial"/>
              </a:rPr>
              <a:t>дополнительные</a:t>
            </a:r>
            <a:r>
              <a:rPr dirty="0" sz="2000" spc="5" b="1" i="1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dirty="0" sz="2000" spc="-5" b="1" i="1">
                <a:solidFill>
                  <a:srgbClr val="003399"/>
                </a:solidFill>
                <a:latin typeface="Arial"/>
                <a:cs typeface="Arial"/>
              </a:rPr>
              <a:t>сроки</a:t>
            </a:r>
            <a:r>
              <a:rPr dirty="0" sz="2000" b="1" i="1">
                <a:solidFill>
                  <a:srgbClr val="003399"/>
                </a:solidFill>
                <a:latin typeface="Arial"/>
                <a:cs typeface="Arial"/>
              </a:rPr>
              <a:t> – </a:t>
            </a:r>
            <a:r>
              <a:rPr dirty="0" sz="2000" spc="-5" b="1" i="1">
                <a:solidFill>
                  <a:srgbClr val="003399"/>
                </a:solidFill>
                <a:latin typeface="Arial"/>
                <a:cs typeface="Arial"/>
              </a:rPr>
              <a:t>пересдача</a:t>
            </a:r>
            <a:r>
              <a:rPr dirty="0" sz="2000" spc="-35" b="1" i="1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dirty="0" sz="2000" b="1" i="1">
                <a:solidFill>
                  <a:srgbClr val="003399"/>
                </a:solidFill>
                <a:latin typeface="Arial"/>
                <a:cs typeface="Arial"/>
              </a:rPr>
              <a:t>не</a:t>
            </a:r>
            <a:r>
              <a:rPr dirty="0" sz="2000" spc="5" b="1" i="1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dirty="0" sz="2000" b="1" i="1">
                <a:solidFill>
                  <a:srgbClr val="003399"/>
                </a:solidFill>
                <a:latin typeface="Arial"/>
                <a:cs typeface="Arial"/>
              </a:rPr>
              <a:t>ранее</a:t>
            </a:r>
            <a:endParaRPr sz="2000">
              <a:latin typeface="Arial"/>
              <a:cs typeface="Arial"/>
            </a:endParaRPr>
          </a:p>
          <a:p>
            <a:pPr marL="334010">
              <a:lnSpc>
                <a:spcPct val="100000"/>
              </a:lnSpc>
            </a:pPr>
            <a:r>
              <a:rPr dirty="0" u="heavy" sz="2000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1</a:t>
            </a:r>
            <a:r>
              <a:rPr dirty="0" u="heavy" sz="2000" spc="-10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000" spc="-5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сентября</a:t>
            </a:r>
            <a:r>
              <a:rPr dirty="0" u="heavy" sz="2000" spc="-35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000" spc="-15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текущего</a:t>
            </a:r>
            <a:r>
              <a:rPr dirty="0" u="heavy" sz="2000" spc="-55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000" spc="-10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года.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 marL="299085" marR="407670" indent="-287020">
              <a:lnSpc>
                <a:spcPct val="100000"/>
              </a:lnSpc>
              <a:spcBef>
                <a:spcPts val="1560"/>
              </a:spcBef>
              <a:buAutoNum type="arabicPeriod" startAt="3"/>
              <a:tabLst>
                <a:tab pos="293370" algn="l"/>
              </a:tabLst>
            </a:pPr>
            <a:r>
              <a:rPr dirty="0" sz="2000" spc="-10" b="1" i="1">
                <a:solidFill>
                  <a:srgbClr val="003399"/>
                </a:solidFill>
                <a:latin typeface="Arial"/>
                <a:cs typeface="Arial"/>
              </a:rPr>
              <a:t>Неудовлетворительный </a:t>
            </a:r>
            <a:r>
              <a:rPr dirty="0" sz="2000" spc="-15" b="1" i="1">
                <a:solidFill>
                  <a:srgbClr val="003399"/>
                </a:solidFill>
                <a:latin typeface="Arial"/>
                <a:cs typeface="Arial"/>
              </a:rPr>
              <a:t>результат</a:t>
            </a:r>
            <a:r>
              <a:rPr dirty="0" sz="2000" spc="-15" b="1" i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u="heavy" sz="2000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и по </a:t>
            </a:r>
            <a:r>
              <a:rPr dirty="0" u="heavy" sz="2000" spc="-10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русскому языку, </a:t>
            </a:r>
            <a:r>
              <a:rPr dirty="0" u="heavy" sz="2000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и по </a:t>
            </a:r>
            <a:r>
              <a:rPr dirty="0" sz="2000" spc="-545" b="1" i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u="heavy" sz="2000" spc="-5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математике</a:t>
            </a:r>
            <a:r>
              <a:rPr dirty="0" sz="2000" spc="-35" b="1" i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b="1" i="1">
                <a:solidFill>
                  <a:srgbClr val="003399"/>
                </a:solidFill>
                <a:latin typeface="Arial"/>
                <a:cs typeface="Arial"/>
              </a:rPr>
              <a:t>–</a:t>
            </a:r>
            <a:r>
              <a:rPr dirty="0" sz="2000" spc="-20" b="1" i="1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dirty="0" sz="2000" spc="-5" b="1" i="1">
                <a:solidFill>
                  <a:srgbClr val="003399"/>
                </a:solidFill>
                <a:latin typeface="Arial"/>
                <a:cs typeface="Arial"/>
              </a:rPr>
              <a:t>пересдача</a:t>
            </a:r>
            <a:r>
              <a:rPr dirty="0" sz="2000" spc="-35" b="1" i="1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dirty="0" sz="2000" b="1" i="1">
                <a:solidFill>
                  <a:srgbClr val="003399"/>
                </a:solidFill>
                <a:latin typeface="Arial"/>
                <a:cs typeface="Arial"/>
              </a:rPr>
              <a:t>не</a:t>
            </a:r>
            <a:r>
              <a:rPr dirty="0" sz="2000" spc="-5" b="1" i="1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dirty="0" sz="2000" b="1" i="1">
                <a:solidFill>
                  <a:srgbClr val="003399"/>
                </a:solidFill>
                <a:latin typeface="Arial"/>
                <a:cs typeface="Arial"/>
              </a:rPr>
              <a:t>ранее</a:t>
            </a:r>
            <a:r>
              <a:rPr dirty="0" sz="2000" spc="-15" b="1" i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u="heavy" sz="2000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1</a:t>
            </a:r>
            <a:r>
              <a:rPr dirty="0" u="heavy" sz="2000" spc="-5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сентября</a:t>
            </a:r>
            <a:r>
              <a:rPr dirty="0" u="heavy" sz="2000" spc="-30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000" spc="-15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текущего</a:t>
            </a:r>
            <a:r>
              <a:rPr dirty="0" u="heavy" sz="2000" spc="-45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000" spc="-10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года.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750">
              <a:latin typeface="Arial"/>
              <a:cs typeface="Arial"/>
            </a:endParaRPr>
          </a:p>
          <a:p>
            <a:pPr marL="2920365" marR="1638935" indent="-1669414">
              <a:lnSpc>
                <a:spcPct val="100000"/>
              </a:lnSpc>
            </a:pPr>
            <a:r>
              <a:rPr dirty="0" sz="2400" spc="-5" b="1" i="1">
                <a:solidFill>
                  <a:srgbClr val="990033"/>
                </a:solidFill>
                <a:latin typeface="Arial"/>
                <a:cs typeface="Arial"/>
              </a:rPr>
              <a:t>Предметы</a:t>
            </a:r>
            <a:r>
              <a:rPr dirty="0" sz="2400" b="1" i="1">
                <a:solidFill>
                  <a:srgbClr val="990033"/>
                </a:solidFill>
                <a:latin typeface="Arial"/>
                <a:cs typeface="Arial"/>
              </a:rPr>
              <a:t> по</a:t>
            </a:r>
            <a:r>
              <a:rPr dirty="0" sz="2400" spc="-20" b="1" i="1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400" spc="-15" b="1" i="1">
                <a:solidFill>
                  <a:srgbClr val="990033"/>
                </a:solidFill>
                <a:latin typeface="Arial"/>
                <a:cs typeface="Arial"/>
              </a:rPr>
              <a:t>выбору </a:t>
            </a:r>
            <a:r>
              <a:rPr dirty="0" sz="2400" b="1" i="1">
                <a:solidFill>
                  <a:srgbClr val="990033"/>
                </a:solidFill>
                <a:latin typeface="Arial"/>
                <a:cs typeface="Arial"/>
              </a:rPr>
              <a:t>в</a:t>
            </a:r>
            <a:r>
              <a:rPr dirty="0" sz="2400" spc="-5" b="1" i="1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400" spc="-20" b="1" i="1">
                <a:solidFill>
                  <a:srgbClr val="990033"/>
                </a:solidFill>
                <a:latin typeface="Arial"/>
                <a:cs typeface="Arial"/>
              </a:rPr>
              <a:t>текущем</a:t>
            </a:r>
            <a:r>
              <a:rPr dirty="0" sz="2400" spc="20" b="1" i="1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400" spc="-15" b="1" i="1">
                <a:solidFill>
                  <a:srgbClr val="990033"/>
                </a:solidFill>
                <a:latin typeface="Arial"/>
                <a:cs typeface="Arial"/>
              </a:rPr>
              <a:t>году </a:t>
            </a:r>
            <a:r>
              <a:rPr dirty="0" sz="2400" spc="-655" b="1" i="1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400" b="1" i="1">
                <a:solidFill>
                  <a:srgbClr val="990033"/>
                </a:solidFill>
                <a:latin typeface="Arial"/>
                <a:cs typeface="Arial"/>
              </a:rPr>
              <a:t>не</a:t>
            </a:r>
            <a:r>
              <a:rPr dirty="0" sz="2400" spc="-5" b="1" i="1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400" spc="-10" b="1" i="1">
                <a:solidFill>
                  <a:srgbClr val="990033"/>
                </a:solidFill>
                <a:latin typeface="Arial"/>
                <a:cs typeface="Arial"/>
              </a:rPr>
              <a:t>пересдаются.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500633" y="242315"/>
            <a:ext cx="8735695" cy="1003300"/>
            <a:chOff x="500633" y="242315"/>
            <a:chExt cx="8735695" cy="10033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3587" y="242315"/>
              <a:ext cx="2426208" cy="100279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00633" y="1177290"/>
              <a:ext cx="8735695" cy="0"/>
            </a:xfrm>
            <a:custGeom>
              <a:avLst/>
              <a:gdLst/>
              <a:ahLst/>
              <a:cxnLst/>
              <a:rect l="l" t="t" r="r" b="b"/>
              <a:pathLst>
                <a:path w="8735695" h="0">
                  <a:moveTo>
                    <a:pt x="0" y="0"/>
                  </a:moveTo>
                  <a:lnTo>
                    <a:pt x="873556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775075" y="236042"/>
            <a:ext cx="4271645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latin typeface="Trebuchet MS"/>
                <a:cs typeface="Trebuchet MS"/>
              </a:rPr>
              <a:t>ЕГЭ</a:t>
            </a:r>
            <a:r>
              <a:rPr dirty="0" spc="-40">
                <a:latin typeface="Trebuchet MS"/>
                <a:cs typeface="Trebuchet MS"/>
              </a:rPr>
              <a:t> </a:t>
            </a:r>
            <a:r>
              <a:rPr dirty="0">
                <a:latin typeface="Trebuchet MS"/>
                <a:cs typeface="Trebuchet MS"/>
              </a:rPr>
              <a:t>по</a:t>
            </a:r>
            <a:r>
              <a:rPr dirty="0" spc="-40">
                <a:latin typeface="Trebuchet MS"/>
                <a:cs typeface="Trebuchet MS"/>
              </a:rPr>
              <a:t> </a:t>
            </a:r>
            <a:r>
              <a:rPr dirty="0" spc="-5">
                <a:latin typeface="Trebuchet MS"/>
                <a:cs typeface="Trebuchet MS"/>
              </a:rPr>
              <a:t>информатике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78968" y="1288160"/>
            <a:ext cx="347472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5" b="1">
                <a:solidFill>
                  <a:srgbClr val="001F5F"/>
                </a:solidFill>
                <a:latin typeface="Arial"/>
                <a:cs typeface="Arial"/>
              </a:rPr>
              <a:t>Ключевые</a:t>
            </a:r>
            <a:r>
              <a:rPr dirty="0" sz="1800" spc="-10" b="1">
                <a:solidFill>
                  <a:srgbClr val="001F5F"/>
                </a:solidFill>
                <a:latin typeface="Arial"/>
                <a:cs typeface="Arial"/>
              </a:rPr>
              <a:t> особенности</a:t>
            </a:r>
            <a:r>
              <a:rPr dirty="0" sz="1800" spc="-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1F5F"/>
                </a:solidFill>
                <a:latin typeface="Arial"/>
                <a:cs typeface="Arial"/>
              </a:rPr>
              <a:t>КЕГЭ: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8968" y="1562480"/>
            <a:ext cx="35306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Microsoft Sans Serif"/>
              <a:buChar char="•"/>
              <a:tabLst>
                <a:tab pos="299085" algn="l"/>
                <a:tab pos="299720" algn="l"/>
                <a:tab pos="1646555" algn="l"/>
              </a:tabLst>
            </a:pPr>
            <a:r>
              <a:rPr dirty="0" sz="1800" spc="-5" b="1">
                <a:solidFill>
                  <a:srgbClr val="001F5F"/>
                </a:solidFill>
                <a:latin typeface="Arial"/>
                <a:cs typeface="Arial"/>
              </a:rPr>
              <a:t>Участник	</a:t>
            </a:r>
            <a:r>
              <a:rPr dirty="0" sz="1800" spc="-10" b="1">
                <a:solidFill>
                  <a:srgbClr val="001F5F"/>
                </a:solidFill>
                <a:latin typeface="Arial"/>
                <a:cs typeface="Arial"/>
              </a:rPr>
              <a:t>самостоятельно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98746" y="1562480"/>
            <a:ext cx="42335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58850" algn="l"/>
                <a:tab pos="2184400" algn="l"/>
                <a:tab pos="2763520" algn="l"/>
              </a:tabLst>
            </a:pPr>
            <a:r>
              <a:rPr dirty="0" sz="1800" spc="-10" b="1">
                <a:solidFill>
                  <a:srgbClr val="001F5F"/>
                </a:solidFill>
                <a:latin typeface="Arial"/>
                <a:cs typeface="Arial"/>
              </a:rPr>
              <a:t>сдает	экзамен	</a:t>
            </a:r>
            <a:r>
              <a:rPr dirty="0" sz="1800" b="1">
                <a:solidFill>
                  <a:srgbClr val="001F5F"/>
                </a:solidFill>
                <a:latin typeface="Arial"/>
                <a:cs typeface="Arial"/>
              </a:rPr>
              <a:t>на	</a:t>
            </a:r>
            <a:r>
              <a:rPr dirty="0" sz="1800" spc="-10" b="1">
                <a:solidFill>
                  <a:srgbClr val="001F5F"/>
                </a:solidFill>
                <a:latin typeface="Arial"/>
                <a:cs typeface="Arial"/>
              </a:rPr>
              <a:t>компьютере,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65480" y="1836496"/>
            <a:ext cx="489839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0" b="1">
                <a:solidFill>
                  <a:srgbClr val="001F5F"/>
                </a:solidFill>
                <a:latin typeface="Arial"/>
                <a:cs typeface="Arial"/>
              </a:rPr>
              <a:t>используя</a:t>
            </a:r>
            <a:r>
              <a:rPr dirty="0" sz="1800" spc="2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5" b="1">
                <a:solidFill>
                  <a:srgbClr val="001F5F"/>
                </a:solidFill>
                <a:latin typeface="Arial"/>
                <a:cs typeface="Arial"/>
              </a:rPr>
              <a:t>установленное</a:t>
            </a:r>
            <a:r>
              <a:rPr dirty="0" sz="1800" spc="4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001F5F"/>
                </a:solidFill>
                <a:latin typeface="Arial"/>
                <a:cs typeface="Arial"/>
              </a:rPr>
              <a:t>стандартное</a:t>
            </a:r>
            <a:r>
              <a:rPr dirty="0" sz="1800" spc="4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1F5F"/>
                </a:solidFill>
                <a:latin typeface="Arial"/>
                <a:cs typeface="Arial"/>
              </a:rPr>
              <a:t>ПО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24527" y="2111502"/>
            <a:ext cx="109982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001F5F"/>
                </a:solidFill>
                <a:latin typeface="Arial"/>
                <a:cs typeface="Arial"/>
              </a:rPr>
              <a:t>черновик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068695" y="2111502"/>
            <a:ext cx="11715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001F5F"/>
                </a:solidFill>
                <a:latin typeface="Arial"/>
                <a:cs typeface="Arial"/>
              </a:rPr>
              <a:t>участника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575175" y="2111502"/>
            <a:ext cx="3856354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907665">
              <a:lnSpc>
                <a:spcPct val="100000"/>
              </a:lnSpc>
              <a:spcBef>
                <a:spcPts val="100"/>
              </a:spcBef>
              <a:tabLst>
                <a:tab pos="1736089" algn="l"/>
                <a:tab pos="2059305" algn="l"/>
                <a:tab pos="2693035" algn="l"/>
              </a:tabLst>
            </a:pPr>
            <a:r>
              <a:rPr dirty="0" sz="1800" spc="-5" b="1">
                <a:solidFill>
                  <a:srgbClr val="001F5F"/>
                </a:solidFill>
                <a:latin typeface="Arial"/>
                <a:cs typeface="Arial"/>
              </a:rPr>
              <a:t>е</a:t>
            </a:r>
            <a:r>
              <a:rPr dirty="0" sz="1800" spc="-10" b="1">
                <a:solidFill>
                  <a:srgbClr val="001F5F"/>
                </a:solidFill>
                <a:latin typeface="Arial"/>
                <a:cs typeface="Arial"/>
              </a:rPr>
              <a:t>д</a:t>
            </a:r>
            <a:r>
              <a:rPr dirty="0" sz="1800" b="1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dirty="0" sz="1800" spc="10" b="1">
                <a:solidFill>
                  <a:srgbClr val="001F5F"/>
                </a:solidFill>
                <a:latin typeface="Arial"/>
                <a:cs typeface="Arial"/>
              </a:rPr>
              <a:t>н</a:t>
            </a:r>
            <a:r>
              <a:rPr dirty="0" sz="1800" b="1">
                <a:solidFill>
                  <a:srgbClr val="001F5F"/>
                </a:solidFill>
                <a:latin typeface="Arial"/>
                <a:cs typeface="Arial"/>
              </a:rPr>
              <a:t>о</a:t>
            </a:r>
            <a:r>
              <a:rPr dirty="0" sz="1800" spc="-30" b="1">
                <a:solidFill>
                  <a:srgbClr val="001F5F"/>
                </a:solidFill>
                <a:latin typeface="Arial"/>
                <a:cs typeface="Arial"/>
              </a:rPr>
              <a:t>г</a:t>
            </a:r>
            <a:r>
              <a:rPr dirty="0" sz="1800" b="1">
                <a:solidFill>
                  <a:srgbClr val="001F5F"/>
                </a:solidFill>
                <a:latin typeface="Arial"/>
                <a:cs typeface="Arial"/>
              </a:rPr>
              <a:t>о  и</a:t>
            </a:r>
            <a:r>
              <a:rPr dirty="0" sz="1800" spc="10" b="1">
                <a:solidFill>
                  <a:srgbClr val="001F5F"/>
                </a:solidFill>
                <a:latin typeface="Arial"/>
                <a:cs typeface="Arial"/>
              </a:rPr>
              <a:t>н</a:t>
            </a:r>
            <a:r>
              <a:rPr dirty="0" sz="1800" spc="-55" b="1">
                <a:solidFill>
                  <a:srgbClr val="001F5F"/>
                </a:solidFill>
                <a:latin typeface="Arial"/>
                <a:cs typeface="Arial"/>
              </a:rPr>
              <a:t>ф</a:t>
            </a:r>
            <a:r>
              <a:rPr dirty="0" sz="1800" spc="10" b="1">
                <a:solidFill>
                  <a:srgbClr val="001F5F"/>
                </a:solidFill>
                <a:latin typeface="Arial"/>
                <a:cs typeface="Arial"/>
              </a:rPr>
              <a:t>о</a:t>
            </a:r>
            <a:r>
              <a:rPr dirty="0" sz="1800" spc="-20" b="1">
                <a:solidFill>
                  <a:srgbClr val="001F5F"/>
                </a:solidFill>
                <a:latin typeface="Arial"/>
                <a:cs typeface="Arial"/>
              </a:rPr>
              <a:t>р</a:t>
            </a:r>
            <a:r>
              <a:rPr dirty="0" sz="1800" spc="-25" b="1">
                <a:solidFill>
                  <a:srgbClr val="001F5F"/>
                </a:solidFill>
                <a:latin typeface="Arial"/>
                <a:cs typeface="Arial"/>
              </a:rPr>
              <a:t>м</a:t>
            </a:r>
            <a:r>
              <a:rPr dirty="0" sz="1800" spc="5" b="1">
                <a:solidFill>
                  <a:srgbClr val="001F5F"/>
                </a:solidFill>
                <a:latin typeface="Arial"/>
                <a:cs typeface="Arial"/>
              </a:rPr>
              <a:t>а</a:t>
            </a:r>
            <a:r>
              <a:rPr dirty="0" sz="1800" spc="-20" b="1">
                <a:solidFill>
                  <a:srgbClr val="001F5F"/>
                </a:solidFill>
                <a:latin typeface="Arial"/>
                <a:cs typeface="Arial"/>
              </a:rPr>
              <a:t>т</a:t>
            </a:r>
            <a:r>
              <a:rPr dirty="0" sz="1800" spc="5" b="1">
                <a:solidFill>
                  <a:srgbClr val="001F5F"/>
                </a:solidFill>
                <a:latin typeface="Arial"/>
                <a:cs typeface="Arial"/>
              </a:rPr>
              <a:t>ик</a:t>
            </a:r>
            <a:r>
              <a:rPr dirty="0" sz="1800" b="1">
                <a:solidFill>
                  <a:srgbClr val="001F5F"/>
                </a:solidFill>
                <a:latin typeface="Arial"/>
                <a:cs typeface="Arial"/>
              </a:rPr>
              <a:t>е	и	И</a:t>
            </a:r>
            <a:r>
              <a:rPr dirty="0" sz="1800" spc="50" b="1">
                <a:solidFill>
                  <a:srgbClr val="001F5F"/>
                </a:solidFill>
                <a:latin typeface="Arial"/>
                <a:cs typeface="Arial"/>
              </a:rPr>
              <a:t>К</a:t>
            </a:r>
            <a:r>
              <a:rPr dirty="0" sz="1800" b="1">
                <a:solidFill>
                  <a:srgbClr val="001F5F"/>
                </a:solidFill>
                <a:latin typeface="Arial"/>
                <a:cs typeface="Arial"/>
              </a:rPr>
              <a:t>Т	(ч</a:t>
            </a:r>
            <a:r>
              <a:rPr dirty="0" sz="1800" spc="-10" b="1">
                <a:solidFill>
                  <a:srgbClr val="001F5F"/>
                </a:solidFill>
                <a:latin typeface="Arial"/>
                <a:cs typeface="Arial"/>
              </a:rPr>
              <a:t>е</a:t>
            </a:r>
            <a:r>
              <a:rPr dirty="0" sz="1800" b="1">
                <a:solidFill>
                  <a:srgbClr val="001F5F"/>
                </a:solidFill>
                <a:latin typeface="Arial"/>
                <a:cs typeface="Arial"/>
              </a:rPr>
              <a:t>р</a:t>
            </a:r>
            <a:r>
              <a:rPr dirty="0" sz="1800" spc="5" b="1">
                <a:solidFill>
                  <a:srgbClr val="001F5F"/>
                </a:solidFill>
                <a:latin typeface="Arial"/>
                <a:cs typeface="Arial"/>
              </a:rPr>
              <a:t>н</a:t>
            </a:r>
            <a:r>
              <a:rPr dirty="0" sz="1800" b="1">
                <a:solidFill>
                  <a:srgbClr val="001F5F"/>
                </a:solidFill>
                <a:latin typeface="Arial"/>
                <a:cs typeface="Arial"/>
              </a:rPr>
              <a:t>овик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78968" y="2111502"/>
            <a:ext cx="4102735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299085" marR="5080" indent="-287020">
              <a:lnSpc>
                <a:spcPct val="100000"/>
              </a:lnSpc>
              <a:spcBef>
                <a:spcPts val="100"/>
              </a:spcBef>
              <a:buFont typeface="Microsoft Sans Serif"/>
              <a:buChar char="•"/>
              <a:tabLst>
                <a:tab pos="299720" algn="l"/>
              </a:tabLst>
            </a:pPr>
            <a:r>
              <a:rPr dirty="0" sz="1800" spc="-10" b="1">
                <a:solidFill>
                  <a:srgbClr val="001F5F"/>
                </a:solidFill>
                <a:latin typeface="Arial"/>
                <a:cs typeface="Arial"/>
              </a:rPr>
              <a:t>Каждому</a:t>
            </a:r>
            <a:r>
              <a:rPr dirty="0" sz="1800" spc="-5" b="1">
                <a:solidFill>
                  <a:srgbClr val="001F5F"/>
                </a:solidFill>
                <a:latin typeface="Arial"/>
                <a:cs typeface="Arial"/>
              </a:rPr>
              <a:t> участнику</a:t>
            </a:r>
            <a:r>
              <a:rPr dirty="0" sz="180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001F5F"/>
                </a:solidFill>
                <a:latin typeface="Arial"/>
                <a:cs typeface="Arial"/>
              </a:rPr>
              <a:t>выдается </a:t>
            </a:r>
            <a:r>
              <a:rPr dirty="0" sz="1800" spc="-49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001F5F"/>
                </a:solidFill>
                <a:latin typeface="Arial"/>
                <a:cs typeface="Arial"/>
              </a:rPr>
              <a:t>государственного</a:t>
            </a:r>
            <a:r>
              <a:rPr dirty="0" sz="1800" spc="-5" b="1">
                <a:solidFill>
                  <a:srgbClr val="001F5F"/>
                </a:solidFill>
                <a:latin typeface="Arial"/>
                <a:cs typeface="Arial"/>
              </a:rPr>
              <a:t> экзамена</a:t>
            </a:r>
            <a:r>
              <a:rPr dirty="0" sz="1800" b="1">
                <a:solidFill>
                  <a:srgbClr val="001F5F"/>
                </a:solidFill>
                <a:latin typeface="Arial"/>
                <a:cs typeface="Arial"/>
              </a:rPr>
              <a:t> по </a:t>
            </a:r>
            <a:r>
              <a:rPr dirty="0" sz="1800" spc="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001F5F"/>
                </a:solidFill>
                <a:latin typeface="Arial"/>
                <a:cs typeface="Arial"/>
              </a:rPr>
              <a:t>участника</a:t>
            </a:r>
            <a:r>
              <a:rPr dirty="0" sz="1800" spc="5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1F5F"/>
                </a:solidFill>
                <a:latin typeface="Arial"/>
                <a:cs typeface="Arial"/>
              </a:rPr>
              <a:t>КЕГЭ)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78968" y="2934461"/>
            <a:ext cx="8052434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299085" marR="5080" indent="-287020">
              <a:lnSpc>
                <a:spcPct val="100000"/>
              </a:lnSpc>
              <a:spcBef>
                <a:spcPts val="100"/>
              </a:spcBef>
              <a:buFont typeface="Microsoft Sans Serif"/>
              <a:buChar char="•"/>
              <a:tabLst>
                <a:tab pos="299720" algn="l"/>
              </a:tabLst>
            </a:pPr>
            <a:r>
              <a:rPr dirty="0" sz="1800" spc="-10" b="1">
                <a:solidFill>
                  <a:srgbClr val="001F5F"/>
                </a:solidFill>
                <a:latin typeface="Arial"/>
                <a:cs typeface="Arial"/>
              </a:rPr>
              <a:t>Состав</a:t>
            </a:r>
            <a:r>
              <a:rPr dirty="0" sz="1800" spc="-5" b="1">
                <a:solidFill>
                  <a:srgbClr val="001F5F"/>
                </a:solidFill>
                <a:latin typeface="Arial"/>
                <a:cs typeface="Arial"/>
              </a:rPr>
              <a:t> инструментов</a:t>
            </a:r>
            <a:r>
              <a:rPr dirty="0" sz="180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001F5F"/>
                </a:solidFill>
                <a:latin typeface="Arial"/>
                <a:cs typeface="Arial"/>
              </a:rPr>
              <a:t>(версий</a:t>
            </a:r>
            <a:r>
              <a:rPr dirty="0" sz="180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001F5F"/>
                </a:solidFill>
                <a:latin typeface="Arial"/>
                <a:cs typeface="Arial"/>
              </a:rPr>
              <a:t>стандартного</a:t>
            </a:r>
            <a:r>
              <a:rPr dirty="0" sz="1800" spc="-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1F5F"/>
                </a:solidFill>
                <a:latin typeface="Arial"/>
                <a:cs typeface="Arial"/>
              </a:rPr>
              <a:t>ПО),</a:t>
            </a:r>
            <a:r>
              <a:rPr dirty="0" sz="1800" spc="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5" b="1">
                <a:solidFill>
                  <a:srgbClr val="001F5F"/>
                </a:solidFill>
                <a:latin typeface="Arial"/>
                <a:cs typeface="Arial"/>
              </a:rPr>
              <a:t>используемых </a:t>
            </a:r>
            <a:r>
              <a:rPr dirty="0" sz="1800" spc="-10" b="1">
                <a:solidFill>
                  <a:srgbClr val="001F5F"/>
                </a:solidFill>
                <a:latin typeface="Arial"/>
                <a:cs typeface="Arial"/>
              </a:rPr>
              <a:t> участником</a:t>
            </a:r>
            <a:r>
              <a:rPr dirty="0" sz="1800" spc="-5" b="1">
                <a:solidFill>
                  <a:srgbClr val="001F5F"/>
                </a:solidFill>
                <a:latin typeface="Arial"/>
                <a:cs typeface="Arial"/>
              </a:rPr>
              <a:t> для</a:t>
            </a:r>
            <a:r>
              <a:rPr dirty="0" sz="180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001F5F"/>
                </a:solidFill>
                <a:latin typeface="Arial"/>
                <a:cs typeface="Arial"/>
              </a:rPr>
              <a:t>решения</a:t>
            </a:r>
            <a:r>
              <a:rPr dirty="0" sz="180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001F5F"/>
                </a:solidFill>
                <a:latin typeface="Arial"/>
                <a:cs typeface="Arial"/>
              </a:rPr>
              <a:t>заданий,</a:t>
            </a:r>
            <a:r>
              <a:rPr dirty="0" sz="1800" spc="-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001F5F"/>
                </a:solidFill>
                <a:latin typeface="Arial"/>
                <a:cs typeface="Arial"/>
              </a:rPr>
              <a:t>определяется</a:t>
            </a:r>
            <a:r>
              <a:rPr dirty="0" sz="1800" spc="-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1F5F"/>
                </a:solidFill>
                <a:latin typeface="Arial"/>
                <a:cs typeface="Arial"/>
              </a:rPr>
              <a:t>на</a:t>
            </a:r>
            <a:r>
              <a:rPr dirty="0" sz="1800" spc="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001F5F"/>
                </a:solidFill>
                <a:latin typeface="Arial"/>
                <a:cs typeface="Arial"/>
              </a:rPr>
              <a:t>уровне </a:t>
            </a:r>
            <a:r>
              <a:rPr dirty="0" sz="1800" spc="-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5" b="1">
                <a:solidFill>
                  <a:srgbClr val="001F5F"/>
                </a:solidFill>
                <a:latin typeface="Arial"/>
                <a:cs typeface="Arial"/>
              </a:rPr>
              <a:t>субъекта</a:t>
            </a:r>
            <a:r>
              <a:rPr dirty="0" sz="1800" spc="5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5" b="1">
                <a:solidFill>
                  <a:srgbClr val="001F5F"/>
                </a:solidFill>
                <a:latin typeface="Arial"/>
                <a:cs typeface="Arial"/>
              </a:rPr>
              <a:t>Российской</a:t>
            </a:r>
            <a:r>
              <a:rPr dirty="0" sz="1800" spc="3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001F5F"/>
                </a:solidFill>
                <a:latin typeface="Arial"/>
                <a:cs typeface="Arial"/>
              </a:rPr>
              <a:t>Федерации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84604" y="3910584"/>
            <a:ext cx="1865375" cy="1315212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60264" y="3502152"/>
            <a:ext cx="3774947" cy="3186684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724611" y="5546852"/>
            <a:ext cx="405447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 spc="-10" b="1" i="1">
                <a:solidFill>
                  <a:srgbClr val="C00000"/>
                </a:solidFill>
                <a:latin typeface="Arial"/>
                <a:cs typeface="Arial"/>
              </a:rPr>
              <a:t>Ответы</a:t>
            </a:r>
            <a:r>
              <a:rPr dirty="0" sz="1800" spc="-25" b="1" i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C00000"/>
                </a:solidFill>
                <a:latin typeface="Arial"/>
                <a:cs typeface="Arial"/>
              </a:rPr>
              <a:t>на</a:t>
            </a:r>
            <a:r>
              <a:rPr dirty="0" sz="1800" spc="-20" b="1" i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 spc="-5" b="1" i="1">
                <a:solidFill>
                  <a:srgbClr val="C00000"/>
                </a:solidFill>
                <a:latin typeface="Arial"/>
                <a:cs typeface="Arial"/>
              </a:rPr>
              <a:t>задания</a:t>
            </a:r>
            <a:r>
              <a:rPr dirty="0" sz="1800" spc="-35" b="1" i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 spc="-10" b="1" i="1">
                <a:solidFill>
                  <a:srgbClr val="C00000"/>
                </a:solidFill>
                <a:latin typeface="Arial"/>
                <a:cs typeface="Arial"/>
              </a:rPr>
              <a:t>проверяются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1800" spc="-10" b="1" i="1">
                <a:solidFill>
                  <a:srgbClr val="C00000"/>
                </a:solidFill>
                <a:latin typeface="Arial"/>
                <a:cs typeface="Arial"/>
              </a:rPr>
              <a:t>автоматически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9422892" y="2601467"/>
            <a:ext cx="2780030" cy="4267200"/>
            <a:chOff x="9422892" y="2601467"/>
            <a:chExt cx="2780030" cy="4267200"/>
          </a:xfrm>
        </p:grpSpPr>
        <p:sp>
          <p:nvSpPr>
            <p:cNvPr id="20" name="object 20"/>
            <p:cNvSpPr/>
            <p:nvPr/>
          </p:nvSpPr>
          <p:spPr>
            <a:xfrm>
              <a:off x="9432798" y="2611373"/>
              <a:ext cx="2760345" cy="4247515"/>
            </a:xfrm>
            <a:custGeom>
              <a:avLst/>
              <a:gdLst/>
              <a:ahLst/>
              <a:cxnLst/>
              <a:rect l="l" t="t" r="r" b="b"/>
              <a:pathLst>
                <a:path w="2760345" h="4247515">
                  <a:moveTo>
                    <a:pt x="2759963" y="0"/>
                  </a:moveTo>
                  <a:lnTo>
                    <a:pt x="0" y="0"/>
                  </a:lnTo>
                  <a:lnTo>
                    <a:pt x="0" y="4247388"/>
                  </a:lnTo>
                  <a:lnTo>
                    <a:pt x="2759963" y="4247388"/>
                  </a:lnTo>
                  <a:lnTo>
                    <a:pt x="27599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9432798" y="2611373"/>
              <a:ext cx="2760345" cy="4247515"/>
            </a:xfrm>
            <a:custGeom>
              <a:avLst/>
              <a:gdLst/>
              <a:ahLst/>
              <a:cxnLst/>
              <a:rect l="l" t="t" r="r" b="b"/>
              <a:pathLst>
                <a:path w="2760345" h="4247515">
                  <a:moveTo>
                    <a:pt x="0" y="4247388"/>
                  </a:moveTo>
                  <a:lnTo>
                    <a:pt x="2759963" y="4247388"/>
                  </a:lnTo>
                  <a:lnTo>
                    <a:pt x="2759963" y="0"/>
                  </a:lnTo>
                  <a:lnTo>
                    <a:pt x="0" y="0"/>
                  </a:lnTo>
                  <a:lnTo>
                    <a:pt x="0" y="4247388"/>
                  </a:lnTo>
                  <a:close/>
                </a:path>
              </a:pathLst>
            </a:custGeom>
            <a:ln w="19812">
              <a:solidFill>
                <a:srgbClr val="539F2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/>
          <p:cNvSpPr txBox="1"/>
          <p:nvPr/>
        </p:nvSpPr>
        <p:spPr>
          <a:xfrm>
            <a:off x="9512045" y="2636901"/>
            <a:ext cx="11950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36575" algn="l"/>
              </a:tabLst>
            </a:pPr>
            <a:r>
              <a:rPr dirty="0" sz="1800">
                <a:latin typeface="Georgia"/>
                <a:cs typeface="Georgia"/>
              </a:rPr>
              <a:t>В	</a:t>
            </a:r>
            <a:r>
              <a:rPr dirty="0" sz="1800" spc="5">
                <a:latin typeface="Georgia"/>
                <a:cs typeface="Georgia"/>
              </a:rPr>
              <a:t>н</a:t>
            </a:r>
            <a:r>
              <a:rPr dirty="0" sz="1800" spc="-5">
                <a:latin typeface="Georgia"/>
                <a:cs typeface="Georgia"/>
              </a:rPr>
              <a:t>о</a:t>
            </a:r>
            <a:r>
              <a:rPr dirty="0" sz="1800">
                <a:latin typeface="Georgia"/>
                <a:cs typeface="Georgia"/>
              </a:rPr>
              <a:t>в</a:t>
            </a:r>
            <a:r>
              <a:rPr dirty="0" sz="1800" spc="-5">
                <a:latin typeface="Georgia"/>
                <a:cs typeface="Georgia"/>
              </a:rPr>
              <a:t>ой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512045" y="2911221"/>
            <a:ext cx="1152525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00965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Georgia"/>
                <a:cs typeface="Georgia"/>
              </a:rPr>
              <a:t>порядка </a:t>
            </a:r>
            <a:r>
              <a:rPr dirty="0" sz="1800" spc="5">
                <a:latin typeface="Georgia"/>
                <a:cs typeface="Georgia"/>
              </a:rPr>
              <a:t> </a:t>
            </a:r>
            <a:r>
              <a:rPr dirty="0" sz="1800">
                <a:latin typeface="Georgia"/>
                <a:cs typeface="Georgia"/>
              </a:rPr>
              <a:t>подро</a:t>
            </a:r>
            <a:r>
              <a:rPr dirty="0" sz="1800" spc="10">
                <a:latin typeface="Georgia"/>
                <a:cs typeface="Georgia"/>
              </a:rPr>
              <a:t>б</a:t>
            </a:r>
            <a:r>
              <a:rPr dirty="0" sz="1800">
                <a:latin typeface="Georgia"/>
                <a:cs typeface="Georgia"/>
              </a:rPr>
              <a:t>но</a:t>
            </a:r>
            <a:endParaRPr sz="18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dirty="0" sz="1800" spc="-5">
                <a:latin typeface="Georgia"/>
                <a:cs typeface="Georgia"/>
              </a:rPr>
              <a:t>процедура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821161" y="2636901"/>
            <a:ext cx="1295400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5146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Georgia"/>
                <a:cs typeface="Georgia"/>
              </a:rPr>
              <a:t>р</a:t>
            </a:r>
            <a:r>
              <a:rPr dirty="0" sz="1800" spc="5">
                <a:latin typeface="Georgia"/>
                <a:cs typeface="Georgia"/>
              </a:rPr>
              <a:t>е</a:t>
            </a:r>
            <a:r>
              <a:rPr dirty="0" sz="1800">
                <a:latin typeface="Georgia"/>
                <a:cs typeface="Georgia"/>
              </a:rPr>
              <a:t>да</a:t>
            </a:r>
            <a:r>
              <a:rPr dirty="0" sz="1800" spc="5">
                <a:latin typeface="Georgia"/>
                <a:cs typeface="Georgia"/>
              </a:rPr>
              <a:t>к</a:t>
            </a:r>
            <a:r>
              <a:rPr dirty="0" sz="1800">
                <a:latin typeface="Georgia"/>
                <a:cs typeface="Georgia"/>
              </a:rPr>
              <a:t>ции</a:t>
            </a:r>
            <a:endParaRPr sz="1800">
              <a:latin typeface="Georgia"/>
              <a:cs typeface="Georgia"/>
            </a:endParaRPr>
          </a:p>
          <a:p>
            <a:pPr algn="just" marL="12700" marR="7620" indent="662940">
              <a:lnSpc>
                <a:spcPct val="100000"/>
              </a:lnSpc>
            </a:pPr>
            <a:r>
              <a:rPr dirty="0" sz="1800">
                <a:latin typeface="Georgia"/>
                <a:cs typeface="Georgia"/>
              </a:rPr>
              <a:t>бо</a:t>
            </a:r>
            <a:r>
              <a:rPr dirty="0" sz="1800" spc="5">
                <a:latin typeface="Georgia"/>
                <a:cs typeface="Georgia"/>
              </a:rPr>
              <a:t>л</a:t>
            </a:r>
            <a:r>
              <a:rPr dirty="0" sz="1800">
                <a:latin typeface="Georgia"/>
                <a:cs typeface="Georgia"/>
              </a:rPr>
              <a:t>ее  </a:t>
            </a:r>
            <a:r>
              <a:rPr dirty="0" sz="1800">
                <a:latin typeface="Georgia"/>
                <a:cs typeface="Georgia"/>
              </a:rPr>
              <a:t>прописана </a:t>
            </a:r>
            <a:r>
              <a:rPr dirty="0" sz="1800" spc="5">
                <a:latin typeface="Georgia"/>
                <a:cs typeface="Georgia"/>
              </a:rPr>
              <a:t> п</a:t>
            </a:r>
            <a:r>
              <a:rPr dirty="0" sz="1800" spc="-5">
                <a:latin typeface="Georgia"/>
                <a:cs typeface="Georgia"/>
              </a:rPr>
              <a:t>р</a:t>
            </a:r>
            <a:r>
              <a:rPr dirty="0" sz="1800">
                <a:latin typeface="Georgia"/>
                <a:cs typeface="Georgia"/>
              </a:rPr>
              <a:t>о</a:t>
            </a:r>
            <a:r>
              <a:rPr dirty="0" sz="1800" spc="-5">
                <a:latin typeface="Georgia"/>
                <a:cs typeface="Georgia"/>
              </a:rPr>
              <a:t>в</a:t>
            </a:r>
            <a:r>
              <a:rPr dirty="0" sz="1800" spc="5">
                <a:latin typeface="Georgia"/>
                <a:cs typeface="Georgia"/>
              </a:rPr>
              <a:t>е</a:t>
            </a:r>
            <a:r>
              <a:rPr dirty="0" sz="1800">
                <a:latin typeface="Georgia"/>
                <a:cs typeface="Georgia"/>
              </a:rPr>
              <a:t>д</a:t>
            </a:r>
            <a:r>
              <a:rPr dirty="0" sz="1800" spc="5">
                <a:latin typeface="Georgia"/>
                <a:cs typeface="Georgia"/>
              </a:rPr>
              <a:t>е</a:t>
            </a:r>
            <a:r>
              <a:rPr dirty="0" sz="1800">
                <a:latin typeface="Georgia"/>
                <a:cs typeface="Georgia"/>
              </a:rPr>
              <a:t>ния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512045" y="3733876"/>
            <a:ext cx="2604135" cy="8496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  <a:tabLst>
                <a:tab pos="1966595" algn="l"/>
              </a:tabLst>
            </a:pPr>
            <a:r>
              <a:rPr dirty="0" sz="1800" spc="-5">
                <a:latin typeface="Georgia"/>
                <a:cs typeface="Georgia"/>
              </a:rPr>
              <a:t>ЕГЭ</a:t>
            </a:r>
            <a:r>
              <a:rPr dirty="0" sz="1800">
                <a:latin typeface="Georgia"/>
                <a:cs typeface="Georgia"/>
              </a:rPr>
              <a:t> </a:t>
            </a:r>
            <a:r>
              <a:rPr dirty="0" sz="1800" spc="-5">
                <a:latin typeface="Georgia"/>
                <a:cs typeface="Georgia"/>
              </a:rPr>
              <a:t>по</a:t>
            </a:r>
            <a:r>
              <a:rPr dirty="0" sz="1800">
                <a:latin typeface="Georgia"/>
                <a:cs typeface="Georgia"/>
              </a:rPr>
              <a:t> </a:t>
            </a:r>
            <a:r>
              <a:rPr dirty="0" sz="1800" spc="-5">
                <a:latin typeface="Georgia"/>
                <a:cs typeface="Georgia"/>
              </a:rPr>
              <a:t>информатике. </a:t>
            </a:r>
            <a:r>
              <a:rPr dirty="0" sz="1800" spc="-420">
                <a:latin typeface="Georgia"/>
                <a:cs typeface="Georgia"/>
              </a:rPr>
              <a:t> </a:t>
            </a:r>
            <a:r>
              <a:rPr dirty="0" sz="1800" spc="-5">
                <a:latin typeface="Georgia"/>
                <a:cs typeface="Georgia"/>
              </a:rPr>
              <a:t>Сок</a:t>
            </a:r>
            <a:r>
              <a:rPr dirty="0" sz="1800" spc="5">
                <a:latin typeface="Georgia"/>
                <a:cs typeface="Georgia"/>
              </a:rPr>
              <a:t>р</a:t>
            </a:r>
            <a:r>
              <a:rPr dirty="0" sz="1800" spc="-10">
                <a:latin typeface="Georgia"/>
                <a:cs typeface="Georgia"/>
              </a:rPr>
              <a:t>а</a:t>
            </a:r>
            <a:r>
              <a:rPr dirty="0" sz="1800" spc="-5">
                <a:latin typeface="Georgia"/>
                <a:cs typeface="Georgia"/>
              </a:rPr>
              <a:t>щ</a:t>
            </a:r>
            <a:r>
              <a:rPr dirty="0" sz="1800" spc="5">
                <a:latin typeface="Georgia"/>
                <a:cs typeface="Georgia"/>
              </a:rPr>
              <a:t>е</a:t>
            </a:r>
            <a:r>
              <a:rPr dirty="0" sz="1800">
                <a:latin typeface="Georgia"/>
                <a:cs typeface="Georgia"/>
              </a:rPr>
              <a:t>ны	</a:t>
            </a:r>
            <a:r>
              <a:rPr dirty="0" sz="1800" spc="-5">
                <a:latin typeface="Georgia"/>
                <a:cs typeface="Georgia"/>
              </a:rPr>
              <a:t>сроки  обработки</a:t>
            </a:r>
            <a:r>
              <a:rPr dirty="0" sz="1800" spc="310">
                <a:latin typeface="Georgia"/>
                <a:cs typeface="Georgia"/>
              </a:rPr>
              <a:t> </a:t>
            </a:r>
            <a:r>
              <a:rPr dirty="0" sz="1800">
                <a:latin typeface="Georgia"/>
                <a:cs typeface="Georgia"/>
              </a:rPr>
              <a:t>и</a:t>
            </a:r>
            <a:r>
              <a:rPr dirty="0" sz="1800" spc="295">
                <a:latin typeface="Georgia"/>
                <a:cs typeface="Georgia"/>
              </a:rPr>
              <a:t> </a:t>
            </a:r>
            <a:r>
              <a:rPr dirty="0" sz="1800">
                <a:latin typeface="Georgia"/>
                <a:cs typeface="Georgia"/>
              </a:rPr>
              <a:t>проверки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512045" y="4557521"/>
            <a:ext cx="198501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Georgia"/>
                <a:cs typeface="Georgia"/>
              </a:rPr>
              <a:t>э</a:t>
            </a:r>
            <a:r>
              <a:rPr dirty="0" sz="1800">
                <a:latin typeface="Georgia"/>
                <a:cs typeface="Georgia"/>
              </a:rPr>
              <a:t>кзам</a:t>
            </a:r>
            <a:r>
              <a:rPr dirty="0" sz="1800" spc="5">
                <a:latin typeface="Georgia"/>
                <a:cs typeface="Georgia"/>
              </a:rPr>
              <a:t>е</a:t>
            </a:r>
            <a:r>
              <a:rPr dirty="0" sz="1800">
                <a:latin typeface="Georgia"/>
                <a:cs typeface="Georgia"/>
              </a:rPr>
              <a:t>нацио</a:t>
            </a:r>
            <a:r>
              <a:rPr dirty="0" sz="1800" spc="5">
                <a:latin typeface="Georgia"/>
                <a:cs typeface="Georgia"/>
              </a:rPr>
              <a:t>н</a:t>
            </a:r>
            <a:r>
              <a:rPr dirty="0" sz="1800">
                <a:latin typeface="Georgia"/>
                <a:cs typeface="Georgia"/>
              </a:rPr>
              <a:t>ных</a:t>
            </a:r>
            <a:endParaRPr sz="18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tabLst>
                <a:tab pos="1252855" algn="l"/>
              </a:tabLst>
            </a:pPr>
            <a:r>
              <a:rPr dirty="0" sz="1800">
                <a:latin typeface="Georgia"/>
                <a:cs typeface="Georgia"/>
              </a:rPr>
              <a:t>работ	</a:t>
            </a:r>
            <a:r>
              <a:rPr dirty="0" sz="1800" spc="-5">
                <a:latin typeface="Georgia"/>
                <a:cs typeface="Georgia"/>
              </a:rPr>
              <a:t>ЕГЭ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512045" y="4831537"/>
            <a:ext cx="2602230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2313305">
              <a:lnSpc>
                <a:spcPct val="100000"/>
              </a:lnSpc>
              <a:spcBef>
                <a:spcPts val="100"/>
              </a:spcBef>
              <a:tabLst>
                <a:tab pos="2068195" algn="l"/>
              </a:tabLst>
            </a:pPr>
            <a:r>
              <a:rPr dirty="0" sz="1800" spc="5">
                <a:latin typeface="Georgia"/>
                <a:cs typeface="Georgia"/>
              </a:rPr>
              <a:t>по  </a:t>
            </a:r>
            <a:r>
              <a:rPr dirty="0" sz="1800" spc="-5">
                <a:latin typeface="Georgia"/>
                <a:cs typeface="Georgia"/>
              </a:rPr>
              <a:t>информатике</a:t>
            </a:r>
            <a:r>
              <a:rPr dirty="0" sz="1800">
                <a:latin typeface="Georgia"/>
                <a:cs typeface="Georgia"/>
              </a:rPr>
              <a:t> до</a:t>
            </a:r>
            <a:r>
              <a:rPr dirty="0" sz="1800" spc="5">
                <a:latin typeface="Georgia"/>
                <a:cs typeface="Georgia"/>
              </a:rPr>
              <a:t> </a:t>
            </a:r>
            <a:r>
              <a:rPr dirty="0" sz="1800">
                <a:latin typeface="Georgia"/>
                <a:cs typeface="Georgia"/>
              </a:rPr>
              <a:t>двух </a:t>
            </a:r>
            <a:r>
              <a:rPr dirty="0" sz="1800" spc="-420">
                <a:latin typeface="Georgia"/>
                <a:cs typeface="Georgia"/>
              </a:rPr>
              <a:t> </a:t>
            </a:r>
            <a:r>
              <a:rPr dirty="0" sz="1800" spc="-5">
                <a:latin typeface="Georgia"/>
                <a:cs typeface="Georgia"/>
              </a:rPr>
              <a:t>к</a:t>
            </a:r>
            <a:r>
              <a:rPr dirty="0" sz="1800" spc="5">
                <a:latin typeface="Georgia"/>
                <a:cs typeface="Georgia"/>
              </a:rPr>
              <a:t>а</a:t>
            </a:r>
            <a:r>
              <a:rPr dirty="0" sz="1800" spc="-5">
                <a:latin typeface="Georgia"/>
                <a:cs typeface="Georgia"/>
              </a:rPr>
              <a:t>ленд</a:t>
            </a:r>
            <a:r>
              <a:rPr dirty="0" sz="1800">
                <a:latin typeface="Georgia"/>
                <a:cs typeface="Georgia"/>
              </a:rPr>
              <a:t>а</a:t>
            </a:r>
            <a:r>
              <a:rPr dirty="0" sz="1800" spc="-5">
                <a:latin typeface="Georgia"/>
                <a:cs typeface="Georgia"/>
              </a:rPr>
              <a:t>рны</a:t>
            </a:r>
            <a:r>
              <a:rPr dirty="0" sz="1800">
                <a:latin typeface="Georgia"/>
                <a:cs typeface="Georgia"/>
              </a:rPr>
              <a:t>х	</a:t>
            </a:r>
            <a:r>
              <a:rPr dirty="0" sz="1800" spc="10">
                <a:latin typeface="Georgia"/>
                <a:cs typeface="Georgia"/>
              </a:rPr>
              <a:t>д</a:t>
            </a:r>
            <a:r>
              <a:rPr dirty="0" sz="1800">
                <a:latin typeface="Georgia"/>
                <a:cs typeface="Georgia"/>
              </a:rPr>
              <a:t>ней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0659618" y="5655055"/>
            <a:ext cx="1453515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Georgia"/>
                <a:cs typeface="Georgia"/>
              </a:rPr>
              <a:t>проведения</a:t>
            </a:r>
            <a:endParaRPr sz="1800">
              <a:latin typeface="Georgia"/>
              <a:cs typeface="Georgia"/>
            </a:endParaRPr>
          </a:p>
          <a:p>
            <a:pPr algn="r" marR="5080">
              <a:lnSpc>
                <a:spcPct val="100000"/>
              </a:lnSpc>
            </a:pPr>
            <a:r>
              <a:rPr dirty="0" sz="1800" spc="-5">
                <a:latin typeface="Georgia"/>
                <a:cs typeface="Georgia"/>
              </a:rPr>
              <a:t>вместо</a:t>
            </a:r>
            <a:endParaRPr sz="1800">
              <a:latin typeface="Georgia"/>
              <a:cs typeface="Georgia"/>
            </a:endParaRPr>
          </a:p>
          <a:p>
            <a:pPr algn="r" marR="5080">
              <a:lnSpc>
                <a:spcPct val="100000"/>
              </a:lnSpc>
            </a:pPr>
            <a:r>
              <a:rPr dirty="0" sz="1800" spc="-5">
                <a:latin typeface="Georgia"/>
                <a:cs typeface="Georgia"/>
              </a:rPr>
              <a:t>календарных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512045" y="5655055"/>
            <a:ext cx="1077595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Georgia"/>
                <a:cs typeface="Georgia"/>
              </a:rPr>
              <a:t>после</a:t>
            </a:r>
            <a:endParaRPr sz="1800">
              <a:latin typeface="Georgia"/>
              <a:cs typeface="Georgia"/>
            </a:endParaRPr>
          </a:p>
          <a:p>
            <a:pPr marL="12700" marR="5080">
              <a:lnSpc>
                <a:spcPct val="100000"/>
              </a:lnSpc>
            </a:pPr>
            <a:r>
              <a:rPr dirty="0" sz="1800" spc="-5">
                <a:latin typeface="Georgia"/>
                <a:cs typeface="Georgia"/>
              </a:rPr>
              <a:t>э</a:t>
            </a:r>
            <a:r>
              <a:rPr dirty="0" sz="1800">
                <a:latin typeface="Georgia"/>
                <a:cs typeface="Georgia"/>
              </a:rPr>
              <a:t>кзам</a:t>
            </a:r>
            <a:r>
              <a:rPr dirty="0" sz="1800" spc="5">
                <a:latin typeface="Georgia"/>
                <a:cs typeface="Georgia"/>
              </a:rPr>
              <a:t>е</a:t>
            </a:r>
            <a:r>
              <a:rPr dirty="0" sz="1800">
                <a:latin typeface="Georgia"/>
                <a:cs typeface="Georgia"/>
              </a:rPr>
              <a:t>на,  </a:t>
            </a:r>
            <a:r>
              <a:rPr dirty="0" sz="1800" spc="-5">
                <a:latin typeface="Georgia"/>
                <a:cs typeface="Georgia"/>
              </a:rPr>
              <a:t>четырех </a:t>
            </a:r>
            <a:r>
              <a:rPr dirty="0" sz="1800">
                <a:latin typeface="Georgia"/>
                <a:cs typeface="Georgia"/>
              </a:rPr>
              <a:t> дней.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" y="28954"/>
            <a:ext cx="12161520" cy="682904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72344" y="3590543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6030467" y="1911095"/>
            <a:ext cx="2971800" cy="1402080"/>
            <a:chOff x="6030467" y="1911095"/>
            <a:chExt cx="2971800" cy="1402080"/>
          </a:xfrm>
        </p:grpSpPr>
        <p:sp>
          <p:nvSpPr>
            <p:cNvPr id="5" name="object 5"/>
            <p:cNvSpPr/>
            <p:nvPr/>
          </p:nvSpPr>
          <p:spPr>
            <a:xfrm>
              <a:off x="6040373" y="1921001"/>
              <a:ext cx="2952115" cy="1382395"/>
            </a:xfrm>
            <a:custGeom>
              <a:avLst/>
              <a:gdLst/>
              <a:ahLst/>
              <a:cxnLst/>
              <a:rect l="l" t="t" r="r" b="b"/>
              <a:pathLst>
                <a:path w="2952115" h="1382395">
                  <a:moveTo>
                    <a:pt x="2721609" y="0"/>
                  </a:moveTo>
                  <a:lnTo>
                    <a:pt x="230377" y="0"/>
                  </a:lnTo>
                  <a:lnTo>
                    <a:pt x="0" y="230377"/>
                  </a:lnTo>
                  <a:lnTo>
                    <a:pt x="0" y="1382268"/>
                  </a:lnTo>
                  <a:lnTo>
                    <a:pt x="2951987" y="1382268"/>
                  </a:lnTo>
                  <a:lnTo>
                    <a:pt x="2951987" y="230377"/>
                  </a:lnTo>
                  <a:lnTo>
                    <a:pt x="2721609" y="0"/>
                  </a:lnTo>
                  <a:close/>
                </a:path>
              </a:pathLst>
            </a:custGeom>
            <a:solidFill>
              <a:srgbClr val="F9DF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040373" y="1921001"/>
              <a:ext cx="2952115" cy="1382395"/>
            </a:xfrm>
            <a:custGeom>
              <a:avLst/>
              <a:gdLst/>
              <a:ahLst/>
              <a:cxnLst/>
              <a:rect l="l" t="t" r="r" b="b"/>
              <a:pathLst>
                <a:path w="2952115" h="1382395">
                  <a:moveTo>
                    <a:pt x="230377" y="0"/>
                  </a:moveTo>
                  <a:lnTo>
                    <a:pt x="2721609" y="0"/>
                  </a:lnTo>
                  <a:lnTo>
                    <a:pt x="2951987" y="230377"/>
                  </a:lnTo>
                  <a:lnTo>
                    <a:pt x="2951987" y="1382268"/>
                  </a:lnTo>
                  <a:lnTo>
                    <a:pt x="0" y="1382268"/>
                  </a:lnTo>
                  <a:lnTo>
                    <a:pt x="0" y="230377"/>
                  </a:lnTo>
                  <a:lnTo>
                    <a:pt x="230377" y="0"/>
                  </a:lnTo>
                  <a:close/>
                </a:path>
              </a:pathLst>
            </a:custGeom>
            <a:ln w="1981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570737" y="204215"/>
            <a:ext cx="8737600" cy="1004569"/>
            <a:chOff x="570737" y="204215"/>
            <a:chExt cx="8737600" cy="1004569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5215" y="204215"/>
              <a:ext cx="2424684" cy="100431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70737" y="1139190"/>
              <a:ext cx="8737600" cy="0"/>
            </a:xfrm>
            <a:custGeom>
              <a:avLst/>
              <a:gdLst/>
              <a:ahLst/>
              <a:cxnLst/>
              <a:rect l="l" t="t" r="r" b="b"/>
              <a:pathLst>
                <a:path w="8737600" h="0">
                  <a:moveTo>
                    <a:pt x="0" y="0"/>
                  </a:moveTo>
                  <a:lnTo>
                    <a:pt x="873709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301110" y="155575"/>
            <a:ext cx="5861685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>
                <a:latin typeface="Trebuchet MS"/>
                <a:cs typeface="Trebuchet MS"/>
              </a:rPr>
              <a:t>ЕГЭ</a:t>
            </a:r>
            <a:r>
              <a:rPr dirty="0" spc="-10">
                <a:latin typeface="Trebuchet MS"/>
                <a:cs typeface="Trebuchet MS"/>
              </a:rPr>
              <a:t> </a:t>
            </a:r>
            <a:r>
              <a:rPr dirty="0" spc="-5">
                <a:latin typeface="Trebuchet MS"/>
                <a:cs typeface="Trebuchet MS"/>
              </a:rPr>
              <a:t>по</a:t>
            </a:r>
            <a:r>
              <a:rPr dirty="0" spc="-20">
                <a:latin typeface="Trebuchet MS"/>
                <a:cs typeface="Trebuchet MS"/>
              </a:rPr>
              <a:t> </a:t>
            </a:r>
            <a:r>
              <a:rPr dirty="0" spc="-5">
                <a:latin typeface="Trebuchet MS"/>
                <a:cs typeface="Trebuchet MS"/>
              </a:rPr>
              <a:t>иностранным</a:t>
            </a:r>
            <a:r>
              <a:rPr dirty="0" spc="-10">
                <a:latin typeface="Trebuchet MS"/>
                <a:cs typeface="Trebuchet MS"/>
              </a:rPr>
              <a:t> </a:t>
            </a:r>
            <a:r>
              <a:rPr dirty="0" spc="-5">
                <a:latin typeface="Trebuchet MS"/>
                <a:cs typeface="Trebuchet MS"/>
              </a:rPr>
              <a:t>языкам</a:t>
            </a:r>
          </a:p>
        </p:txBody>
      </p:sp>
      <p:grpSp>
        <p:nvGrpSpPr>
          <p:cNvPr id="11" name="object 11"/>
          <p:cNvGrpSpPr/>
          <p:nvPr/>
        </p:nvGrpSpPr>
        <p:grpSpPr>
          <a:xfrm>
            <a:off x="4492752" y="2266188"/>
            <a:ext cx="1260475" cy="850900"/>
            <a:chOff x="4492752" y="2266188"/>
            <a:chExt cx="1260475" cy="850900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01896" y="2275332"/>
              <a:ext cx="1242060" cy="83210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497324" y="2270760"/>
              <a:ext cx="1251585" cy="841375"/>
            </a:xfrm>
            <a:custGeom>
              <a:avLst/>
              <a:gdLst/>
              <a:ahLst/>
              <a:cxnLst/>
              <a:rect l="l" t="t" r="r" b="b"/>
              <a:pathLst>
                <a:path w="1251585" h="841375">
                  <a:moveTo>
                    <a:pt x="0" y="841248"/>
                  </a:moveTo>
                  <a:lnTo>
                    <a:pt x="1251203" y="841248"/>
                  </a:lnTo>
                  <a:lnTo>
                    <a:pt x="1251203" y="0"/>
                  </a:lnTo>
                  <a:lnTo>
                    <a:pt x="0" y="0"/>
                  </a:lnTo>
                  <a:lnTo>
                    <a:pt x="0" y="841248"/>
                  </a:lnTo>
                  <a:close/>
                </a:path>
              </a:pathLst>
            </a:custGeom>
            <a:ln w="9144">
              <a:solidFill>
                <a:srgbClr val="2A500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1782572" y="1422653"/>
            <a:ext cx="695007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5" b="1" i="1">
                <a:solidFill>
                  <a:srgbClr val="000099"/>
                </a:solidFill>
                <a:latin typeface="Arial"/>
                <a:cs typeface="Arial"/>
              </a:rPr>
              <a:t>ЕГЭ</a:t>
            </a:r>
            <a:r>
              <a:rPr dirty="0" sz="2000" b="1" i="1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dirty="0" sz="2000" spc="-5" b="1" i="1">
                <a:solidFill>
                  <a:srgbClr val="000099"/>
                </a:solidFill>
                <a:latin typeface="Arial"/>
                <a:cs typeface="Arial"/>
              </a:rPr>
              <a:t>по</a:t>
            </a:r>
            <a:r>
              <a:rPr dirty="0" sz="2000" b="1" i="1">
                <a:solidFill>
                  <a:srgbClr val="000099"/>
                </a:solidFill>
                <a:latin typeface="Arial"/>
                <a:cs typeface="Arial"/>
              </a:rPr>
              <a:t> иностранным</a:t>
            </a:r>
            <a:r>
              <a:rPr dirty="0" sz="2000" spc="-25" b="1" i="1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dirty="0" sz="2000" spc="5" b="1" i="1">
                <a:solidFill>
                  <a:srgbClr val="000099"/>
                </a:solidFill>
                <a:latin typeface="Arial"/>
                <a:cs typeface="Arial"/>
              </a:rPr>
              <a:t>языкам</a:t>
            </a:r>
            <a:r>
              <a:rPr dirty="0" sz="2000" spc="-25" b="1" i="1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dirty="0" sz="2000" spc="-5" b="1" i="1">
                <a:solidFill>
                  <a:srgbClr val="000099"/>
                </a:solidFill>
                <a:latin typeface="Arial"/>
                <a:cs typeface="Arial"/>
              </a:rPr>
              <a:t>разделён</a:t>
            </a:r>
            <a:r>
              <a:rPr dirty="0" sz="2000" b="1" i="1">
                <a:solidFill>
                  <a:srgbClr val="000099"/>
                </a:solidFill>
                <a:latin typeface="Arial"/>
                <a:cs typeface="Arial"/>
              </a:rPr>
              <a:t> на</a:t>
            </a:r>
            <a:r>
              <a:rPr dirty="0" sz="2000" spc="-15" b="1" i="1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dirty="0" sz="2000" spc="-20" b="1" i="1">
                <a:solidFill>
                  <a:srgbClr val="000099"/>
                </a:solidFill>
                <a:latin typeface="Arial"/>
                <a:cs typeface="Arial"/>
              </a:rPr>
              <a:t>две</a:t>
            </a:r>
            <a:r>
              <a:rPr dirty="0" sz="2000" b="1" i="1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dirty="0" sz="2000" spc="-5" b="1" i="1">
                <a:solidFill>
                  <a:srgbClr val="000099"/>
                </a:solidFill>
                <a:latin typeface="Arial"/>
                <a:cs typeface="Arial"/>
              </a:rPr>
              <a:t>части: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223772" y="1914144"/>
            <a:ext cx="2971800" cy="1400810"/>
            <a:chOff x="1223772" y="1914144"/>
            <a:chExt cx="2971800" cy="1400810"/>
          </a:xfrm>
        </p:grpSpPr>
        <p:sp>
          <p:nvSpPr>
            <p:cNvPr id="16" name="object 16"/>
            <p:cNvSpPr/>
            <p:nvPr/>
          </p:nvSpPr>
          <p:spPr>
            <a:xfrm>
              <a:off x="1233678" y="1924050"/>
              <a:ext cx="2952115" cy="1381125"/>
            </a:xfrm>
            <a:custGeom>
              <a:avLst/>
              <a:gdLst/>
              <a:ahLst/>
              <a:cxnLst/>
              <a:rect l="l" t="t" r="r" b="b"/>
              <a:pathLst>
                <a:path w="2952115" h="1381125">
                  <a:moveTo>
                    <a:pt x="2721864" y="0"/>
                  </a:moveTo>
                  <a:lnTo>
                    <a:pt x="230124" y="0"/>
                  </a:lnTo>
                  <a:lnTo>
                    <a:pt x="0" y="230124"/>
                  </a:lnTo>
                  <a:lnTo>
                    <a:pt x="0" y="1380744"/>
                  </a:lnTo>
                  <a:lnTo>
                    <a:pt x="2951988" y="1380744"/>
                  </a:lnTo>
                  <a:lnTo>
                    <a:pt x="2951988" y="230124"/>
                  </a:lnTo>
                  <a:lnTo>
                    <a:pt x="2721864" y="0"/>
                  </a:lnTo>
                  <a:close/>
                </a:path>
              </a:pathLst>
            </a:custGeom>
            <a:solidFill>
              <a:srgbClr val="F9DF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233678" y="1924050"/>
              <a:ext cx="2952115" cy="1381125"/>
            </a:xfrm>
            <a:custGeom>
              <a:avLst/>
              <a:gdLst/>
              <a:ahLst/>
              <a:cxnLst/>
              <a:rect l="l" t="t" r="r" b="b"/>
              <a:pathLst>
                <a:path w="2952115" h="1381125">
                  <a:moveTo>
                    <a:pt x="230124" y="0"/>
                  </a:moveTo>
                  <a:lnTo>
                    <a:pt x="2721864" y="0"/>
                  </a:lnTo>
                  <a:lnTo>
                    <a:pt x="2951988" y="230124"/>
                  </a:lnTo>
                  <a:lnTo>
                    <a:pt x="2951988" y="1380744"/>
                  </a:lnTo>
                  <a:lnTo>
                    <a:pt x="0" y="1380744"/>
                  </a:lnTo>
                  <a:lnTo>
                    <a:pt x="0" y="230124"/>
                  </a:lnTo>
                  <a:lnTo>
                    <a:pt x="230124" y="0"/>
                  </a:lnTo>
                  <a:close/>
                </a:path>
              </a:pathLst>
            </a:custGeom>
            <a:ln w="1981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1668526" y="1934717"/>
            <a:ext cx="2136140" cy="13074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34620" marR="127000">
              <a:lnSpc>
                <a:spcPct val="100000"/>
              </a:lnSpc>
              <a:spcBef>
                <a:spcPts val="100"/>
              </a:spcBef>
            </a:pPr>
            <a:r>
              <a:rPr dirty="0" sz="2400" spc="-5" b="1" i="1">
                <a:solidFill>
                  <a:srgbClr val="000099"/>
                </a:solidFill>
                <a:latin typeface="Arial"/>
                <a:cs typeface="Arial"/>
              </a:rPr>
              <a:t>Письменная  </a:t>
            </a:r>
            <a:r>
              <a:rPr dirty="0" sz="2400" b="1" i="1">
                <a:solidFill>
                  <a:srgbClr val="000099"/>
                </a:solidFill>
                <a:latin typeface="Arial"/>
                <a:cs typeface="Arial"/>
              </a:rPr>
              <a:t>часть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dirty="0" sz="1800" spc="-15" b="1" i="1">
                <a:solidFill>
                  <a:srgbClr val="000099"/>
                </a:solidFill>
                <a:latin typeface="Arial"/>
                <a:cs typeface="Arial"/>
              </a:rPr>
              <a:t>(включает</a:t>
            </a:r>
            <a:r>
              <a:rPr dirty="0" sz="1800" spc="-20" b="1" i="1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dirty="0" sz="1800" spc="-5" b="1" i="1">
                <a:solidFill>
                  <a:srgbClr val="000099"/>
                </a:solidFill>
                <a:latin typeface="Arial"/>
                <a:cs typeface="Arial"/>
              </a:rPr>
              <a:t>раздел</a:t>
            </a:r>
            <a:endParaRPr sz="1800">
              <a:latin typeface="Arial"/>
              <a:cs typeface="Arial"/>
            </a:endParaRPr>
          </a:p>
          <a:p>
            <a:pPr algn="ctr" marL="1270">
              <a:lnSpc>
                <a:spcPct val="100000"/>
              </a:lnSpc>
            </a:pPr>
            <a:r>
              <a:rPr dirty="0" sz="1800" spc="-10" b="1" i="1">
                <a:solidFill>
                  <a:srgbClr val="000099"/>
                </a:solidFill>
                <a:latin typeface="Arial"/>
                <a:cs typeface="Arial"/>
              </a:rPr>
              <a:t>«Аудирование»)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361938" y="2024888"/>
            <a:ext cx="2501900" cy="103314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667385" marR="662305">
              <a:lnSpc>
                <a:spcPct val="100000"/>
              </a:lnSpc>
              <a:spcBef>
                <a:spcPts val="100"/>
              </a:spcBef>
            </a:pPr>
            <a:r>
              <a:rPr dirty="0" sz="2400" spc="-130" b="1" i="1">
                <a:solidFill>
                  <a:srgbClr val="000099"/>
                </a:solidFill>
                <a:latin typeface="Arial"/>
                <a:cs typeface="Arial"/>
              </a:rPr>
              <a:t>У</a:t>
            </a:r>
            <a:r>
              <a:rPr dirty="0" sz="2400" spc="-5" b="1" i="1">
                <a:solidFill>
                  <a:srgbClr val="000099"/>
                </a:solidFill>
                <a:latin typeface="Arial"/>
                <a:cs typeface="Arial"/>
              </a:rPr>
              <a:t>стная  </a:t>
            </a:r>
            <a:r>
              <a:rPr dirty="0" sz="2400" b="1" i="1">
                <a:solidFill>
                  <a:srgbClr val="000099"/>
                </a:solidFill>
                <a:latin typeface="Arial"/>
                <a:cs typeface="Arial"/>
              </a:rPr>
              <a:t>часть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dirty="0" sz="1800" spc="-5" b="1" i="1">
                <a:solidFill>
                  <a:srgbClr val="000099"/>
                </a:solidFill>
                <a:latin typeface="Arial"/>
                <a:cs typeface="Arial"/>
              </a:rPr>
              <a:t>(раздел</a:t>
            </a:r>
            <a:r>
              <a:rPr dirty="0" sz="1800" spc="-55" b="1" i="1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dirty="0" sz="1800" spc="-15" b="1" i="1">
                <a:solidFill>
                  <a:srgbClr val="000099"/>
                </a:solidFill>
                <a:latin typeface="Arial"/>
                <a:cs typeface="Arial"/>
              </a:rPr>
              <a:t>«Говорение»)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98270" y="5925718"/>
            <a:ext cx="796417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15" b="1" i="1">
                <a:solidFill>
                  <a:srgbClr val="C00000"/>
                </a:solidFill>
                <a:latin typeface="Arial"/>
                <a:cs typeface="Arial"/>
              </a:rPr>
              <a:t>Только</a:t>
            </a:r>
            <a:r>
              <a:rPr dirty="0" sz="1800" spc="15" b="1" i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 spc="-15" b="1" i="1">
                <a:solidFill>
                  <a:srgbClr val="C00000"/>
                </a:solidFill>
                <a:latin typeface="Arial"/>
                <a:cs typeface="Arial"/>
              </a:rPr>
              <a:t>вместе</a:t>
            </a:r>
            <a:r>
              <a:rPr dirty="0" sz="1800" spc="30" b="1" i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 spc="-15" b="1" i="1">
                <a:solidFill>
                  <a:srgbClr val="C00000"/>
                </a:solidFill>
                <a:latin typeface="Arial"/>
                <a:cs typeface="Arial"/>
              </a:rPr>
              <a:t>две</a:t>
            </a:r>
            <a:r>
              <a:rPr dirty="0" sz="1800" spc="-5" b="1" i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 spc="-10" b="1" i="1">
                <a:solidFill>
                  <a:srgbClr val="C00000"/>
                </a:solidFill>
                <a:latin typeface="Arial"/>
                <a:cs typeface="Arial"/>
              </a:rPr>
              <a:t>части</a:t>
            </a:r>
            <a:r>
              <a:rPr dirty="0" sz="1800" spc="20" b="1" i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C00000"/>
                </a:solidFill>
                <a:latin typeface="Arial"/>
                <a:cs typeface="Arial"/>
              </a:rPr>
              <a:t>ЕГЭ</a:t>
            </a:r>
            <a:r>
              <a:rPr dirty="0" sz="1800" spc="10" b="1" i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C00000"/>
                </a:solidFill>
                <a:latin typeface="Arial"/>
                <a:cs typeface="Arial"/>
              </a:rPr>
              <a:t>по</a:t>
            </a:r>
            <a:r>
              <a:rPr dirty="0" sz="1800" spc="10" b="1" i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 spc="-5" b="1" i="1">
                <a:solidFill>
                  <a:srgbClr val="C00000"/>
                </a:solidFill>
                <a:latin typeface="Arial"/>
                <a:cs typeface="Arial"/>
              </a:rPr>
              <a:t>иностранному</a:t>
            </a:r>
            <a:r>
              <a:rPr dirty="0" sz="1800" b="1" i="1">
                <a:solidFill>
                  <a:srgbClr val="C00000"/>
                </a:solidFill>
                <a:latin typeface="Arial"/>
                <a:cs typeface="Arial"/>
              </a:rPr>
              <a:t> языку</a:t>
            </a:r>
            <a:r>
              <a:rPr dirty="0" sz="1800" spc="-5" b="1" i="1">
                <a:solidFill>
                  <a:srgbClr val="C00000"/>
                </a:solidFill>
                <a:latin typeface="Arial"/>
                <a:cs typeface="Arial"/>
              </a:rPr>
              <a:t> (письменная </a:t>
            </a:r>
            <a:r>
              <a:rPr dirty="0" sz="1800" spc="-484" b="1" i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C00000"/>
                </a:solidFill>
                <a:latin typeface="Arial"/>
                <a:cs typeface="Arial"/>
              </a:rPr>
              <a:t>и</a:t>
            </a:r>
            <a:r>
              <a:rPr dirty="0" sz="1800" spc="-5" b="1" i="1">
                <a:solidFill>
                  <a:srgbClr val="C00000"/>
                </a:solidFill>
                <a:latin typeface="Arial"/>
                <a:cs typeface="Arial"/>
              </a:rPr>
              <a:t> устная)</a:t>
            </a:r>
            <a:r>
              <a:rPr dirty="0" sz="1800" spc="10" b="1" i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 spc="-5" b="1" i="1">
                <a:solidFill>
                  <a:srgbClr val="C00000"/>
                </a:solidFill>
                <a:latin typeface="Arial"/>
                <a:cs typeface="Arial"/>
              </a:rPr>
              <a:t>дадут</a:t>
            </a:r>
            <a:r>
              <a:rPr dirty="0" sz="1800" spc="5" b="1" i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 spc="-5" b="1" i="1">
                <a:solidFill>
                  <a:srgbClr val="C00000"/>
                </a:solidFill>
                <a:latin typeface="Arial"/>
                <a:cs typeface="Arial"/>
              </a:rPr>
              <a:t>максимум</a:t>
            </a:r>
            <a:r>
              <a:rPr dirty="0" sz="1800" spc="15" b="1" i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 spc="-5" b="1" i="1">
                <a:solidFill>
                  <a:srgbClr val="C00000"/>
                </a:solidFill>
                <a:latin typeface="Arial"/>
                <a:cs typeface="Arial"/>
              </a:rPr>
              <a:t>100</a:t>
            </a:r>
            <a:r>
              <a:rPr dirty="0" sz="1800" b="1" i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 spc="-5" b="1" i="1">
                <a:solidFill>
                  <a:srgbClr val="C00000"/>
                </a:solidFill>
                <a:latin typeface="Arial"/>
                <a:cs typeface="Arial"/>
              </a:rPr>
              <a:t>баллов.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66596" y="3290061"/>
            <a:ext cx="3872229" cy="24657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67435">
              <a:lnSpc>
                <a:spcPts val="2045"/>
              </a:lnSpc>
              <a:spcBef>
                <a:spcPts val="100"/>
              </a:spcBef>
            </a:pPr>
            <a:r>
              <a:rPr dirty="0" sz="1800" spc="-5" b="1" i="1">
                <a:solidFill>
                  <a:srgbClr val="C00000"/>
                </a:solidFill>
                <a:latin typeface="Arial"/>
                <a:cs typeface="Arial"/>
              </a:rPr>
              <a:t>80</a:t>
            </a:r>
            <a:r>
              <a:rPr dirty="0" sz="1800" spc="-55" b="1" i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 spc="-5" b="1" i="1">
                <a:solidFill>
                  <a:srgbClr val="C00000"/>
                </a:solidFill>
                <a:latin typeface="Arial"/>
                <a:cs typeface="Arial"/>
              </a:rPr>
              <a:t>баллов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ts val="2045"/>
              </a:lnSpc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dirty="0" sz="1800" b="1" i="1">
                <a:solidFill>
                  <a:srgbClr val="001F5F"/>
                </a:solidFill>
                <a:latin typeface="Arial"/>
                <a:cs typeface="Arial"/>
              </a:rPr>
              <a:t>В</a:t>
            </a:r>
            <a:r>
              <a:rPr dirty="0" sz="1800" spc="-25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5" b="1" i="1">
                <a:solidFill>
                  <a:srgbClr val="001F5F"/>
                </a:solidFill>
                <a:latin typeface="Arial"/>
                <a:cs typeface="Arial"/>
              </a:rPr>
              <a:t>разделе</a:t>
            </a:r>
            <a:r>
              <a:rPr dirty="0" sz="1800" spc="-20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0" b="1" i="1">
                <a:solidFill>
                  <a:srgbClr val="001F5F"/>
                </a:solidFill>
                <a:latin typeface="Arial"/>
                <a:cs typeface="Arial"/>
              </a:rPr>
              <a:t>«Аудирование»</a:t>
            </a:r>
            <a:r>
              <a:rPr dirty="0" sz="1800" spc="-30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20" b="1" i="1">
                <a:solidFill>
                  <a:srgbClr val="001F5F"/>
                </a:solidFill>
                <a:latin typeface="Arial"/>
                <a:cs typeface="Arial"/>
              </a:rPr>
              <a:t>все</a:t>
            </a:r>
            <a:endParaRPr sz="18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dirty="0" sz="1800" spc="-5" b="1" i="1">
                <a:solidFill>
                  <a:srgbClr val="001F5F"/>
                </a:solidFill>
                <a:latin typeface="Arial"/>
                <a:cs typeface="Arial"/>
              </a:rPr>
              <a:t>задания</a:t>
            </a:r>
            <a:r>
              <a:rPr dirty="0" sz="1800" spc="-40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5" b="1" i="1">
                <a:solidFill>
                  <a:srgbClr val="001F5F"/>
                </a:solidFill>
                <a:latin typeface="Arial"/>
                <a:cs typeface="Arial"/>
              </a:rPr>
              <a:t>записаны</a:t>
            </a:r>
            <a:r>
              <a:rPr dirty="0" sz="1800" spc="-30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001F5F"/>
                </a:solidFill>
                <a:latin typeface="Arial"/>
                <a:cs typeface="Arial"/>
              </a:rPr>
              <a:t>на</a:t>
            </a:r>
            <a:endParaRPr sz="18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dirty="0" sz="1800" spc="-10" b="1" i="1">
                <a:solidFill>
                  <a:srgbClr val="001F5F"/>
                </a:solidFill>
                <a:latin typeface="Arial"/>
                <a:cs typeface="Arial"/>
              </a:rPr>
              <a:t>аудионоситель.</a:t>
            </a:r>
            <a:endParaRPr sz="1800">
              <a:latin typeface="Arial"/>
              <a:cs typeface="Arial"/>
            </a:endParaRPr>
          </a:p>
          <a:p>
            <a:pPr algn="just" marL="299085" marR="5080" indent="-287020">
              <a:lnSpc>
                <a:spcPct val="100000"/>
              </a:lnSpc>
              <a:buFont typeface="Microsoft Sans Serif"/>
              <a:buChar char="•"/>
              <a:tabLst>
                <a:tab pos="299720" algn="l"/>
              </a:tabLst>
            </a:pPr>
            <a:r>
              <a:rPr dirty="0" sz="1800" spc="-10" b="1" i="1">
                <a:solidFill>
                  <a:srgbClr val="001F5F"/>
                </a:solidFill>
                <a:latin typeface="Arial"/>
                <a:cs typeface="Arial"/>
              </a:rPr>
              <a:t>Аудиозапись прослушивается </a:t>
            </a:r>
            <a:r>
              <a:rPr dirty="0" sz="1800" spc="-490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0" b="1" i="1">
                <a:solidFill>
                  <a:srgbClr val="001F5F"/>
                </a:solidFill>
                <a:latin typeface="Arial"/>
                <a:cs typeface="Arial"/>
              </a:rPr>
              <a:t>обучающимися дважды, после </a:t>
            </a:r>
            <a:r>
              <a:rPr dirty="0" sz="1800" spc="-490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20" b="1" i="1">
                <a:solidFill>
                  <a:srgbClr val="001F5F"/>
                </a:solidFill>
                <a:latin typeface="Arial"/>
                <a:cs typeface="Arial"/>
              </a:rPr>
              <a:t>чего</a:t>
            </a:r>
            <a:r>
              <a:rPr dirty="0" sz="1800" spc="10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001F5F"/>
                </a:solidFill>
                <a:latin typeface="Arial"/>
                <a:cs typeface="Arial"/>
              </a:rPr>
              <a:t>они</a:t>
            </a:r>
            <a:r>
              <a:rPr dirty="0" sz="1800" spc="-25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0" b="1" i="1">
                <a:solidFill>
                  <a:srgbClr val="001F5F"/>
                </a:solidFill>
                <a:latin typeface="Arial"/>
                <a:cs typeface="Arial"/>
              </a:rPr>
              <a:t>приступают</a:t>
            </a:r>
            <a:r>
              <a:rPr dirty="0" sz="1800" b="1" i="1">
                <a:solidFill>
                  <a:srgbClr val="001F5F"/>
                </a:solidFill>
                <a:latin typeface="Arial"/>
                <a:cs typeface="Arial"/>
              </a:rPr>
              <a:t> к</a:t>
            </a:r>
            <a:endParaRPr sz="18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dirty="0" sz="1800" spc="-5" b="1" i="1">
                <a:solidFill>
                  <a:srgbClr val="001F5F"/>
                </a:solidFill>
                <a:latin typeface="Arial"/>
                <a:cs typeface="Arial"/>
              </a:rPr>
              <a:t>выполнению</a:t>
            </a:r>
            <a:endParaRPr sz="18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dirty="0" sz="1800" spc="-5" b="1" i="1">
                <a:solidFill>
                  <a:srgbClr val="001F5F"/>
                </a:solidFill>
                <a:latin typeface="Arial"/>
                <a:cs typeface="Arial"/>
              </a:rPr>
              <a:t>экзаменационной</a:t>
            </a:r>
            <a:r>
              <a:rPr dirty="0" sz="1800" spc="-35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5" b="1" i="1">
                <a:solidFill>
                  <a:srgbClr val="001F5F"/>
                </a:solidFill>
                <a:latin typeface="Arial"/>
                <a:cs typeface="Arial"/>
              </a:rPr>
              <a:t>работы.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563361" y="3290061"/>
            <a:ext cx="3655060" cy="21913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49375">
              <a:lnSpc>
                <a:spcPts val="2045"/>
              </a:lnSpc>
              <a:spcBef>
                <a:spcPts val="100"/>
              </a:spcBef>
            </a:pPr>
            <a:r>
              <a:rPr dirty="0" sz="1800" spc="-5" b="1" i="1">
                <a:solidFill>
                  <a:srgbClr val="C00000"/>
                </a:solidFill>
                <a:latin typeface="Arial"/>
                <a:cs typeface="Arial"/>
              </a:rPr>
              <a:t>20</a:t>
            </a:r>
            <a:r>
              <a:rPr dirty="0" sz="1800" spc="-55" b="1" i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 spc="-5" b="1" i="1">
                <a:solidFill>
                  <a:srgbClr val="C00000"/>
                </a:solidFill>
                <a:latin typeface="Arial"/>
                <a:cs typeface="Arial"/>
              </a:rPr>
              <a:t>баллов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ts val="2045"/>
              </a:lnSpc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dirty="0" sz="1800" spc="-10" b="1" i="1">
                <a:solidFill>
                  <a:srgbClr val="001F5F"/>
                </a:solidFill>
                <a:latin typeface="Arial"/>
                <a:cs typeface="Arial"/>
              </a:rPr>
              <a:t>Выбирается</a:t>
            </a:r>
            <a:r>
              <a:rPr dirty="0" sz="1800" spc="-40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0" b="1" i="1">
                <a:solidFill>
                  <a:srgbClr val="001F5F"/>
                </a:solidFill>
                <a:latin typeface="Arial"/>
                <a:cs typeface="Arial"/>
              </a:rPr>
              <a:t>обучающимися</a:t>
            </a:r>
            <a:endParaRPr sz="18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dirty="0" sz="1800" b="1" i="1">
                <a:solidFill>
                  <a:srgbClr val="001F5F"/>
                </a:solidFill>
                <a:latin typeface="Arial"/>
                <a:cs typeface="Arial"/>
              </a:rPr>
              <a:t>по</a:t>
            </a:r>
            <a:r>
              <a:rPr dirty="0" sz="1800" spc="-35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5" b="1" i="1">
                <a:solidFill>
                  <a:srgbClr val="001F5F"/>
                </a:solidFill>
                <a:latin typeface="Arial"/>
                <a:cs typeface="Arial"/>
              </a:rPr>
              <a:t>желанию.</a:t>
            </a:r>
            <a:endParaRPr sz="1800">
              <a:latin typeface="Arial"/>
              <a:cs typeface="Arial"/>
            </a:endParaRPr>
          </a:p>
          <a:p>
            <a:pPr marL="299085" marR="31750" indent="-287020">
              <a:lnSpc>
                <a:spcPct val="100000"/>
              </a:lnSpc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dirty="0" sz="1800" spc="-20" b="1" i="1">
                <a:solidFill>
                  <a:srgbClr val="001F5F"/>
                </a:solidFill>
                <a:latin typeface="Arial"/>
                <a:cs typeface="Arial"/>
              </a:rPr>
              <a:t>Устные </a:t>
            </a:r>
            <a:r>
              <a:rPr dirty="0" sz="1800" spc="-15" b="1" i="1">
                <a:solidFill>
                  <a:srgbClr val="001F5F"/>
                </a:solidFill>
                <a:latin typeface="Arial"/>
                <a:cs typeface="Arial"/>
              </a:rPr>
              <a:t>ответы </a:t>
            </a:r>
            <a:r>
              <a:rPr dirty="0" sz="1800" b="1" i="1">
                <a:solidFill>
                  <a:srgbClr val="001F5F"/>
                </a:solidFill>
                <a:latin typeface="Arial"/>
                <a:cs typeface="Arial"/>
              </a:rPr>
              <a:t>на </a:t>
            </a:r>
            <a:r>
              <a:rPr dirty="0" sz="1800" spc="-5" b="1" i="1">
                <a:solidFill>
                  <a:srgbClr val="001F5F"/>
                </a:solidFill>
                <a:latin typeface="Arial"/>
                <a:cs typeface="Arial"/>
              </a:rPr>
              <a:t>задания </a:t>
            </a:r>
            <a:r>
              <a:rPr dirty="0" sz="1800" spc="-490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0" b="1" i="1">
                <a:solidFill>
                  <a:srgbClr val="001F5F"/>
                </a:solidFill>
                <a:latin typeface="Arial"/>
                <a:cs typeface="Arial"/>
              </a:rPr>
              <a:t>записываются </a:t>
            </a:r>
            <a:r>
              <a:rPr dirty="0" sz="1800" b="1" i="1">
                <a:solidFill>
                  <a:srgbClr val="001F5F"/>
                </a:solidFill>
                <a:latin typeface="Arial"/>
                <a:cs typeface="Arial"/>
              </a:rPr>
              <a:t>на </a:t>
            </a:r>
            <a:r>
              <a:rPr dirty="0" sz="1800" spc="5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0" b="1" i="1">
                <a:solidFill>
                  <a:srgbClr val="001F5F"/>
                </a:solidFill>
                <a:latin typeface="Arial"/>
                <a:cs typeface="Arial"/>
              </a:rPr>
              <a:t>аудионосители.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dirty="0" sz="1800" spc="-5" b="1" i="1">
                <a:solidFill>
                  <a:srgbClr val="001F5F"/>
                </a:solidFill>
                <a:latin typeface="Arial"/>
                <a:cs typeface="Arial"/>
              </a:rPr>
              <a:t>Продолжительность</a:t>
            </a:r>
            <a:r>
              <a:rPr dirty="0" sz="1800" spc="-15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5" b="1" i="1">
                <a:solidFill>
                  <a:srgbClr val="001F5F"/>
                </a:solidFill>
                <a:latin typeface="Arial"/>
                <a:cs typeface="Arial"/>
              </a:rPr>
              <a:t>15</a:t>
            </a:r>
            <a:endParaRPr sz="18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dirty="0" sz="1800" spc="-10" b="1" i="1">
                <a:solidFill>
                  <a:srgbClr val="001F5F"/>
                </a:solidFill>
                <a:latin typeface="Arial"/>
                <a:cs typeface="Arial"/>
              </a:rPr>
              <a:t>минут.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72344" y="3590543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0" y="4012691"/>
            <a:ext cx="9166860" cy="2845435"/>
            <a:chOff x="0" y="4012691"/>
            <a:chExt cx="9166860" cy="2845435"/>
          </a:xfrm>
        </p:grpSpPr>
        <p:sp>
          <p:nvSpPr>
            <p:cNvPr id="4" name="object 4"/>
            <p:cNvSpPr/>
            <p:nvPr/>
          </p:nvSpPr>
          <p:spPr>
            <a:xfrm>
              <a:off x="0" y="4012691"/>
              <a:ext cx="448309" cy="2845435"/>
            </a:xfrm>
            <a:custGeom>
              <a:avLst/>
              <a:gdLst/>
              <a:ahLst/>
              <a:cxnLst/>
              <a:rect l="l" t="t" r="r" b="b"/>
              <a:pathLst>
                <a:path w="448309" h="2845434">
                  <a:moveTo>
                    <a:pt x="0" y="0"/>
                  </a:moveTo>
                  <a:lnTo>
                    <a:pt x="0" y="2845307"/>
                  </a:lnTo>
                  <a:lnTo>
                    <a:pt x="448056" y="28453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5">
                <a:alpha val="85096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74141" y="5903213"/>
              <a:ext cx="8783320" cy="719455"/>
            </a:xfrm>
            <a:custGeom>
              <a:avLst/>
              <a:gdLst/>
              <a:ahLst/>
              <a:cxnLst/>
              <a:rect l="l" t="t" r="r" b="b"/>
              <a:pathLst>
                <a:path w="8783320" h="719454">
                  <a:moveTo>
                    <a:pt x="8662924" y="0"/>
                  </a:moveTo>
                  <a:lnTo>
                    <a:pt x="119887" y="0"/>
                  </a:lnTo>
                  <a:lnTo>
                    <a:pt x="73219" y="9420"/>
                  </a:lnTo>
                  <a:lnTo>
                    <a:pt x="35112" y="35112"/>
                  </a:lnTo>
                  <a:lnTo>
                    <a:pt x="9420" y="73219"/>
                  </a:lnTo>
                  <a:lnTo>
                    <a:pt x="0" y="119888"/>
                  </a:lnTo>
                  <a:lnTo>
                    <a:pt x="0" y="599440"/>
                  </a:lnTo>
                  <a:lnTo>
                    <a:pt x="9420" y="646102"/>
                  </a:lnTo>
                  <a:lnTo>
                    <a:pt x="35112" y="684210"/>
                  </a:lnTo>
                  <a:lnTo>
                    <a:pt x="73219" y="709905"/>
                  </a:lnTo>
                  <a:lnTo>
                    <a:pt x="119887" y="719328"/>
                  </a:lnTo>
                  <a:lnTo>
                    <a:pt x="8662924" y="719328"/>
                  </a:lnTo>
                  <a:lnTo>
                    <a:pt x="8709570" y="709905"/>
                  </a:lnTo>
                  <a:lnTo>
                    <a:pt x="8747680" y="684210"/>
                  </a:lnTo>
                  <a:lnTo>
                    <a:pt x="8773384" y="646102"/>
                  </a:lnTo>
                  <a:lnTo>
                    <a:pt x="8782812" y="599440"/>
                  </a:lnTo>
                  <a:lnTo>
                    <a:pt x="8782812" y="119888"/>
                  </a:lnTo>
                  <a:lnTo>
                    <a:pt x="8773384" y="73219"/>
                  </a:lnTo>
                  <a:lnTo>
                    <a:pt x="8747680" y="35112"/>
                  </a:lnTo>
                  <a:lnTo>
                    <a:pt x="8709570" y="9420"/>
                  </a:lnTo>
                  <a:lnTo>
                    <a:pt x="8662924" y="0"/>
                  </a:lnTo>
                  <a:close/>
                </a:path>
              </a:pathLst>
            </a:custGeom>
            <a:solidFill>
              <a:srgbClr val="DBF4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74141" y="5903213"/>
              <a:ext cx="8783320" cy="719455"/>
            </a:xfrm>
            <a:custGeom>
              <a:avLst/>
              <a:gdLst/>
              <a:ahLst/>
              <a:cxnLst/>
              <a:rect l="l" t="t" r="r" b="b"/>
              <a:pathLst>
                <a:path w="8783320" h="719454">
                  <a:moveTo>
                    <a:pt x="0" y="119888"/>
                  </a:moveTo>
                  <a:lnTo>
                    <a:pt x="9420" y="73219"/>
                  </a:lnTo>
                  <a:lnTo>
                    <a:pt x="35112" y="35112"/>
                  </a:lnTo>
                  <a:lnTo>
                    <a:pt x="73219" y="9420"/>
                  </a:lnTo>
                  <a:lnTo>
                    <a:pt x="119887" y="0"/>
                  </a:lnTo>
                  <a:lnTo>
                    <a:pt x="8662924" y="0"/>
                  </a:lnTo>
                  <a:lnTo>
                    <a:pt x="8709570" y="9420"/>
                  </a:lnTo>
                  <a:lnTo>
                    <a:pt x="8747680" y="35112"/>
                  </a:lnTo>
                  <a:lnTo>
                    <a:pt x="8773384" y="73219"/>
                  </a:lnTo>
                  <a:lnTo>
                    <a:pt x="8782812" y="119888"/>
                  </a:lnTo>
                  <a:lnTo>
                    <a:pt x="8782812" y="599440"/>
                  </a:lnTo>
                  <a:lnTo>
                    <a:pt x="8773384" y="646102"/>
                  </a:lnTo>
                  <a:lnTo>
                    <a:pt x="8747680" y="684210"/>
                  </a:lnTo>
                  <a:lnTo>
                    <a:pt x="8709570" y="709905"/>
                  </a:lnTo>
                  <a:lnTo>
                    <a:pt x="8662924" y="719328"/>
                  </a:lnTo>
                  <a:lnTo>
                    <a:pt x="119887" y="719328"/>
                  </a:lnTo>
                  <a:lnTo>
                    <a:pt x="73219" y="709905"/>
                  </a:lnTo>
                  <a:lnTo>
                    <a:pt x="35112" y="684210"/>
                  </a:lnTo>
                  <a:lnTo>
                    <a:pt x="9420" y="646102"/>
                  </a:lnTo>
                  <a:lnTo>
                    <a:pt x="0" y="599440"/>
                  </a:lnTo>
                  <a:lnTo>
                    <a:pt x="0" y="119888"/>
                  </a:lnTo>
                  <a:close/>
                </a:path>
              </a:pathLst>
            </a:custGeom>
            <a:ln w="1981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421386" y="129539"/>
            <a:ext cx="8735695" cy="1003300"/>
            <a:chOff x="421386" y="129539"/>
            <a:chExt cx="8735695" cy="100330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4340" y="129539"/>
              <a:ext cx="2426208" cy="100279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21386" y="1064514"/>
              <a:ext cx="8735695" cy="0"/>
            </a:xfrm>
            <a:custGeom>
              <a:avLst/>
              <a:gdLst/>
              <a:ahLst/>
              <a:cxnLst/>
              <a:rect l="l" t="t" r="r" b="b"/>
              <a:pathLst>
                <a:path w="8735695" h="0">
                  <a:moveTo>
                    <a:pt x="0" y="0"/>
                  </a:moveTo>
                  <a:lnTo>
                    <a:pt x="873556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903090" y="154939"/>
            <a:ext cx="3681095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>
                <a:latin typeface="Trebuchet MS"/>
                <a:cs typeface="Trebuchet MS"/>
              </a:rPr>
              <a:t>Выбор</a:t>
            </a:r>
            <a:r>
              <a:rPr dirty="0" spc="-80">
                <a:latin typeface="Trebuchet MS"/>
                <a:cs typeface="Trebuchet MS"/>
              </a:rPr>
              <a:t> </a:t>
            </a:r>
            <a:r>
              <a:rPr dirty="0" spc="-5">
                <a:latin typeface="Trebuchet MS"/>
                <a:cs typeface="Trebuchet MS"/>
              </a:rPr>
              <a:t>предметов</a:t>
            </a:r>
          </a:p>
        </p:txBody>
      </p:sp>
      <p:grpSp>
        <p:nvGrpSpPr>
          <p:cNvPr id="11" name="object 11"/>
          <p:cNvGrpSpPr/>
          <p:nvPr/>
        </p:nvGrpSpPr>
        <p:grpSpPr>
          <a:xfrm>
            <a:off x="10107168" y="120395"/>
            <a:ext cx="1789430" cy="1199515"/>
            <a:chOff x="10107168" y="120395"/>
            <a:chExt cx="1789430" cy="1199515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16312" y="129539"/>
              <a:ext cx="1770888" cy="11810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111740" y="124967"/>
              <a:ext cx="1780539" cy="1190625"/>
            </a:xfrm>
            <a:custGeom>
              <a:avLst/>
              <a:gdLst/>
              <a:ahLst/>
              <a:cxnLst/>
              <a:rect l="l" t="t" r="r" b="b"/>
              <a:pathLst>
                <a:path w="1780540" h="1190625">
                  <a:moveTo>
                    <a:pt x="0" y="1190243"/>
                  </a:moveTo>
                  <a:lnTo>
                    <a:pt x="1780031" y="1190243"/>
                  </a:lnTo>
                  <a:lnTo>
                    <a:pt x="1780031" y="0"/>
                  </a:lnTo>
                  <a:lnTo>
                    <a:pt x="0" y="0"/>
                  </a:lnTo>
                  <a:lnTo>
                    <a:pt x="0" y="1190243"/>
                  </a:lnTo>
                  <a:close/>
                </a:path>
              </a:pathLst>
            </a:custGeom>
            <a:ln w="9143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534111" y="1076378"/>
            <a:ext cx="8411845" cy="5475605"/>
          </a:xfrm>
          <a:prstGeom prst="rect">
            <a:avLst/>
          </a:prstGeom>
        </p:spPr>
        <p:txBody>
          <a:bodyPr wrap="square" lIns="0" tIns="159385" rIns="0" bIns="0" rtlCol="0" vert="horz">
            <a:spAutoFit/>
          </a:bodyPr>
          <a:lstStyle/>
          <a:p>
            <a:pPr algn="ctr" marL="3175">
              <a:lnSpc>
                <a:spcPct val="100000"/>
              </a:lnSpc>
              <a:spcBef>
                <a:spcPts val="1255"/>
              </a:spcBef>
            </a:pPr>
            <a:r>
              <a:rPr dirty="0" sz="3600" spc="-30" b="1" i="1">
                <a:solidFill>
                  <a:srgbClr val="003399"/>
                </a:solidFill>
                <a:latin typeface="Arial"/>
                <a:cs typeface="Arial"/>
              </a:rPr>
              <a:t>ВАЖНО!</a:t>
            </a:r>
            <a:endParaRPr sz="3600">
              <a:latin typeface="Arial"/>
              <a:cs typeface="Arial"/>
            </a:endParaRPr>
          </a:p>
          <a:p>
            <a:pPr marL="2004060" marR="5080" indent="-1991995">
              <a:lnSpc>
                <a:spcPct val="100000"/>
              </a:lnSpc>
              <a:spcBef>
                <a:spcPts val="900"/>
              </a:spcBef>
            </a:pPr>
            <a:r>
              <a:rPr dirty="0" u="heavy" sz="2800" spc="-15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Перечень</a:t>
            </a:r>
            <a:r>
              <a:rPr dirty="0" sz="2800" spc="10" b="1" i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800" spc="-20" b="1" i="1">
                <a:solidFill>
                  <a:srgbClr val="003399"/>
                </a:solidFill>
                <a:latin typeface="Arial"/>
                <a:cs typeface="Arial"/>
              </a:rPr>
              <a:t>вступительных</a:t>
            </a:r>
            <a:r>
              <a:rPr dirty="0" sz="2800" spc="30" b="1" i="1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dirty="0" sz="2800" spc="-5" b="1" i="1">
                <a:solidFill>
                  <a:srgbClr val="003399"/>
                </a:solidFill>
                <a:latin typeface="Arial"/>
                <a:cs typeface="Arial"/>
              </a:rPr>
              <a:t>испытаний</a:t>
            </a:r>
            <a:r>
              <a:rPr dirty="0" sz="2800" spc="10" b="1" i="1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dirty="0" sz="2800" spc="-5" b="1" i="1">
                <a:solidFill>
                  <a:srgbClr val="003399"/>
                </a:solidFill>
                <a:latin typeface="Arial"/>
                <a:cs typeface="Arial"/>
              </a:rPr>
              <a:t>в</a:t>
            </a:r>
            <a:r>
              <a:rPr dirty="0" sz="2800" b="1" i="1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dirty="0" sz="2800" spc="-20" b="1" i="1">
                <a:solidFill>
                  <a:srgbClr val="003399"/>
                </a:solidFill>
                <a:latin typeface="Arial"/>
                <a:cs typeface="Arial"/>
              </a:rPr>
              <a:t>вузах </a:t>
            </a:r>
            <a:r>
              <a:rPr dirty="0" sz="2800" spc="-760" b="1" i="1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dirty="0" sz="2800" spc="-10" b="1" i="1">
                <a:solidFill>
                  <a:srgbClr val="003399"/>
                </a:solidFill>
                <a:latin typeface="Arial"/>
                <a:cs typeface="Arial"/>
              </a:rPr>
              <a:t>для </a:t>
            </a:r>
            <a:r>
              <a:rPr dirty="0" sz="2800" spc="-30" b="1" i="1">
                <a:solidFill>
                  <a:srgbClr val="003399"/>
                </a:solidFill>
                <a:latin typeface="Arial"/>
                <a:cs typeface="Arial"/>
              </a:rPr>
              <a:t>всех</a:t>
            </a:r>
            <a:r>
              <a:rPr dirty="0" sz="2800" spc="-10" b="1" i="1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dirty="0" sz="2800" spc="-5" b="1" i="1">
                <a:solidFill>
                  <a:srgbClr val="003399"/>
                </a:solidFill>
                <a:latin typeface="Arial"/>
                <a:cs typeface="Arial"/>
              </a:rPr>
              <a:t>специальностей</a:t>
            </a:r>
            <a:endParaRPr sz="2800">
              <a:latin typeface="Arial"/>
              <a:cs typeface="Arial"/>
            </a:endParaRPr>
          </a:p>
          <a:p>
            <a:pPr marL="1379220" marR="410209" indent="-960755">
              <a:lnSpc>
                <a:spcPct val="100000"/>
              </a:lnSpc>
              <a:spcBef>
                <a:spcPts val="5"/>
              </a:spcBef>
            </a:pPr>
            <a:r>
              <a:rPr dirty="0" sz="2800" spc="-10" b="1" i="1">
                <a:solidFill>
                  <a:srgbClr val="003399"/>
                </a:solidFill>
                <a:latin typeface="Arial"/>
                <a:cs typeface="Arial"/>
              </a:rPr>
              <a:t>(направлений</a:t>
            </a:r>
            <a:r>
              <a:rPr dirty="0" sz="2800" spc="25" b="1" i="1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dirty="0" sz="2800" spc="-20" b="1" i="1">
                <a:solidFill>
                  <a:srgbClr val="003399"/>
                </a:solidFill>
                <a:latin typeface="Arial"/>
                <a:cs typeface="Arial"/>
              </a:rPr>
              <a:t>подготовки)</a:t>
            </a:r>
            <a:r>
              <a:rPr dirty="0" sz="2800" spc="85" b="1" i="1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dirty="0" u="heavy" sz="2800" spc="-5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определяется </a:t>
            </a:r>
            <a:r>
              <a:rPr dirty="0" sz="2800" spc="-765" b="1" i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u="heavy" sz="2800" spc="-5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приказом</a:t>
            </a:r>
            <a:r>
              <a:rPr dirty="0" u="heavy" sz="2800" spc="20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800" spc="-10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Минобрнауки</a:t>
            </a:r>
            <a:r>
              <a:rPr dirty="0" u="heavy" sz="2800" spc="35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800" spc="-10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России.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450">
              <a:latin typeface="Arial"/>
              <a:cs typeface="Arial"/>
            </a:endParaRPr>
          </a:p>
          <a:p>
            <a:pPr marL="1431290" marR="564515" indent="-949960">
              <a:lnSpc>
                <a:spcPct val="100000"/>
              </a:lnSpc>
              <a:spcBef>
                <a:spcPts val="5"/>
              </a:spcBef>
            </a:pPr>
            <a:r>
              <a:rPr dirty="0" sz="2800" spc="-5" b="1" i="1">
                <a:solidFill>
                  <a:srgbClr val="003399"/>
                </a:solidFill>
                <a:latin typeface="Arial"/>
                <a:cs typeface="Arial"/>
              </a:rPr>
              <a:t>Каждый</a:t>
            </a:r>
            <a:r>
              <a:rPr dirty="0" sz="2800" b="1" i="1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dirty="0" sz="2800" spc="-30" b="1" i="1">
                <a:solidFill>
                  <a:srgbClr val="003399"/>
                </a:solidFill>
                <a:latin typeface="Arial"/>
                <a:cs typeface="Arial"/>
              </a:rPr>
              <a:t>вуз</a:t>
            </a:r>
            <a:r>
              <a:rPr dirty="0" sz="2800" spc="-10" b="1" i="1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dirty="0" sz="2800" spc="-5" b="1" i="1">
                <a:solidFill>
                  <a:srgbClr val="003399"/>
                </a:solidFill>
                <a:latin typeface="Arial"/>
                <a:cs typeface="Arial"/>
              </a:rPr>
              <a:t>выбирает</a:t>
            </a:r>
            <a:r>
              <a:rPr dirty="0" sz="2800" spc="20" b="1" i="1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dirty="0" sz="2800" spc="-5" b="1" i="1">
                <a:solidFill>
                  <a:srgbClr val="003399"/>
                </a:solidFill>
                <a:latin typeface="Arial"/>
                <a:cs typeface="Arial"/>
              </a:rPr>
              <a:t>из</a:t>
            </a:r>
            <a:r>
              <a:rPr dirty="0" sz="2800" b="1" i="1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dirty="0" sz="2800" spc="-30" b="1" i="1">
                <a:solidFill>
                  <a:srgbClr val="003399"/>
                </a:solidFill>
                <a:latin typeface="Arial"/>
                <a:cs typeface="Arial"/>
              </a:rPr>
              <a:t>этого</a:t>
            </a:r>
            <a:r>
              <a:rPr dirty="0" sz="2800" spc="30" b="1" i="1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dirty="0" sz="2800" spc="-15" b="1" i="1">
                <a:solidFill>
                  <a:srgbClr val="003399"/>
                </a:solidFill>
                <a:latin typeface="Arial"/>
                <a:cs typeface="Arial"/>
              </a:rPr>
              <a:t>перечня </a:t>
            </a:r>
            <a:r>
              <a:rPr dirty="0" sz="2800" spc="-760" b="1" i="1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dirty="0" sz="2800" spc="-5" b="1" i="1">
                <a:solidFill>
                  <a:srgbClr val="003399"/>
                </a:solidFill>
                <a:latin typeface="Arial"/>
                <a:cs typeface="Arial"/>
              </a:rPr>
              <a:t>предметы,</a:t>
            </a:r>
            <a:r>
              <a:rPr dirty="0" sz="2800" spc="15" b="1" i="1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dirty="0" sz="2800" spc="-15" b="1" i="1">
                <a:solidFill>
                  <a:srgbClr val="003399"/>
                </a:solidFill>
                <a:latin typeface="Arial"/>
                <a:cs typeface="Arial"/>
              </a:rPr>
              <a:t>которые</a:t>
            </a:r>
            <a:r>
              <a:rPr dirty="0" sz="2800" spc="35" b="1" i="1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dirty="0" sz="2800" spc="-5" b="1" i="1">
                <a:solidFill>
                  <a:srgbClr val="003399"/>
                </a:solidFill>
                <a:latin typeface="Arial"/>
                <a:cs typeface="Arial"/>
              </a:rPr>
              <a:t>он должен</a:t>
            </a:r>
            <a:endParaRPr sz="2800">
              <a:latin typeface="Arial"/>
              <a:cs typeface="Arial"/>
            </a:endParaRPr>
          </a:p>
          <a:p>
            <a:pPr marL="563880" marR="360045" indent="-3175">
              <a:lnSpc>
                <a:spcPct val="100000"/>
              </a:lnSpc>
            </a:pPr>
            <a:r>
              <a:rPr dirty="0" sz="2800" spc="-5" b="1" i="1">
                <a:solidFill>
                  <a:srgbClr val="003399"/>
                </a:solidFill>
                <a:latin typeface="Arial"/>
                <a:cs typeface="Arial"/>
              </a:rPr>
              <a:t>представить</a:t>
            </a:r>
            <a:r>
              <a:rPr dirty="0" sz="2800" spc="20" b="1" i="1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dirty="0" sz="2800" spc="-5" b="1" i="1">
                <a:solidFill>
                  <a:srgbClr val="003399"/>
                </a:solidFill>
                <a:latin typeface="Arial"/>
                <a:cs typeface="Arial"/>
              </a:rPr>
              <a:t>в</a:t>
            </a:r>
            <a:r>
              <a:rPr dirty="0" sz="2800" spc="-10" b="1" i="1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dirty="0" sz="2800" spc="-25" b="1" i="1">
                <a:solidFill>
                  <a:srgbClr val="003399"/>
                </a:solidFill>
                <a:latin typeface="Arial"/>
                <a:cs typeface="Arial"/>
              </a:rPr>
              <a:t>своих</a:t>
            </a:r>
            <a:r>
              <a:rPr dirty="0" sz="2800" spc="15" b="1" i="1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dirty="0" sz="2800" spc="-5" b="1" i="1">
                <a:solidFill>
                  <a:srgbClr val="003399"/>
                </a:solidFill>
                <a:latin typeface="Arial"/>
                <a:cs typeface="Arial"/>
              </a:rPr>
              <a:t>правилах</a:t>
            </a:r>
            <a:r>
              <a:rPr dirty="0" sz="2800" spc="25" b="1" i="1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dirty="0" sz="2800" spc="-5" b="1" i="1">
                <a:solidFill>
                  <a:srgbClr val="003399"/>
                </a:solidFill>
                <a:latin typeface="Arial"/>
                <a:cs typeface="Arial"/>
              </a:rPr>
              <a:t>приёма</a:t>
            </a:r>
            <a:r>
              <a:rPr dirty="0" sz="2800" spc="35" b="1" i="1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dirty="0" sz="2800" spc="-5" b="1" i="1">
                <a:solidFill>
                  <a:srgbClr val="003399"/>
                </a:solidFill>
                <a:latin typeface="Arial"/>
                <a:cs typeface="Arial"/>
              </a:rPr>
              <a:t>и </a:t>
            </a:r>
            <a:r>
              <a:rPr dirty="0" sz="2800" spc="-765" b="1" i="1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dirty="0" sz="2800" spc="-25" b="1" i="1">
                <a:solidFill>
                  <a:srgbClr val="003399"/>
                </a:solidFill>
                <a:latin typeface="Arial"/>
                <a:cs typeface="Arial"/>
              </a:rPr>
              <a:t>объявить</a:t>
            </a:r>
            <a:r>
              <a:rPr dirty="0" sz="2800" spc="30" b="1" i="1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dirty="0" u="heavy" sz="2800" spc="-5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не </a:t>
            </a:r>
            <a:r>
              <a:rPr dirty="0" u="heavy" sz="2800" spc="-15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позднее</a:t>
            </a:r>
            <a:r>
              <a:rPr dirty="0" u="heavy" sz="2800" spc="5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800" spc="-5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1</a:t>
            </a:r>
            <a:r>
              <a:rPr dirty="0" u="heavy" sz="2800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800" spc="-5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ноября</a:t>
            </a:r>
            <a:r>
              <a:rPr dirty="0" u="heavy" sz="2800" spc="20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800" spc="-5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2023</a:t>
            </a:r>
            <a:r>
              <a:rPr dirty="0" u="heavy" sz="2800" spc="5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800" spc="-20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года.</a:t>
            </a:r>
            <a:endParaRPr sz="2800">
              <a:latin typeface="Arial"/>
              <a:cs typeface="Arial"/>
            </a:endParaRPr>
          </a:p>
          <a:p>
            <a:pPr marL="36195" marR="31115">
              <a:lnSpc>
                <a:spcPct val="100000"/>
              </a:lnSpc>
              <a:spcBef>
                <a:spcPts val="2505"/>
              </a:spcBef>
            </a:pPr>
            <a:r>
              <a:rPr dirty="0" u="heavy" sz="1800" b="1" i="1">
                <a:solidFill>
                  <a:srgbClr val="003300"/>
                </a:solidFill>
                <a:uFill>
                  <a:solidFill>
                    <a:srgbClr val="003300"/>
                  </a:solidFill>
                </a:uFill>
                <a:latin typeface="Arial"/>
                <a:cs typeface="Arial"/>
              </a:rPr>
              <a:t>В разных </a:t>
            </a:r>
            <a:r>
              <a:rPr dirty="0" u="heavy" sz="1800" spc="-15" b="1" i="1">
                <a:solidFill>
                  <a:srgbClr val="003300"/>
                </a:solidFill>
                <a:uFill>
                  <a:solidFill>
                    <a:srgbClr val="003300"/>
                  </a:solidFill>
                </a:uFill>
                <a:latin typeface="Arial"/>
                <a:cs typeface="Arial"/>
              </a:rPr>
              <a:t>вузах</a:t>
            </a:r>
            <a:r>
              <a:rPr dirty="0" sz="1800" spc="-15" b="1" i="1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003300"/>
                </a:solidFill>
                <a:latin typeface="Arial"/>
                <a:cs typeface="Arial"/>
              </a:rPr>
              <a:t>на одинаковые </a:t>
            </a:r>
            <a:r>
              <a:rPr dirty="0" sz="1800" spc="-5" b="1" i="1">
                <a:solidFill>
                  <a:srgbClr val="003300"/>
                </a:solidFill>
                <a:latin typeface="Arial"/>
                <a:cs typeface="Arial"/>
              </a:rPr>
              <a:t>направления </a:t>
            </a:r>
            <a:r>
              <a:rPr dirty="0" sz="1800" b="1" i="1">
                <a:solidFill>
                  <a:srgbClr val="003300"/>
                </a:solidFill>
                <a:latin typeface="Arial"/>
                <a:cs typeface="Arial"/>
              </a:rPr>
              <a:t>могут </a:t>
            </a:r>
            <a:r>
              <a:rPr dirty="0" sz="1800" spc="-5" b="1" i="1">
                <a:solidFill>
                  <a:srgbClr val="003300"/>
                </a:solidFill>
                <a:latin typeface="Arial"/>
                <a:cs typeface="Arial"/>
              </a:rPr>
              <a:t>быть </a:t>
            </a:r>
            <a:r>
              <a:rPr dirty="0" sz="1800" spc="-10" b="1" i="1">
                <a:solidFill>
                  <a:srgbClr val="003300"/>
                </a:solidFill>
                <a:latin typeface="Arial"/>
                <a:cs typeface="Arial"/>
              </a:rPr>
              <a:t>установлены </a:t>
            </a:r>
            <a:r>
              <a:rPr dirty="0" sz="1800" spc="-490" b="1" i="1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dirty="0" u="heavy" sz="1800" b="1" i="1">
                <a:solidFill>
                  <a:srgbClr val="003300"/>
                </a:solidFill>
                <a:uFill>
                  <a:solidFill>
                    <a:srgbClr val="003300"/>
                  </a:solidFill>
                </a:uFill>
                <a:latin typeface="Arial"/>
                <a:cs typeface="Arial"/>
              </a:rPr>
              <a:t>разные</a:t>
            </a:r>
            <a:r>
              <a:rPr dirty="0" u="heavy" sz="1800" spc="-15" b="1" i="1">
                <a:solidFill>
                  <a:srgbClr val="003300"/>
                </a:solidFill>
                <a:uFill>
                  <a:solidFill>
                    <a:srgbClr val="0033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800" b="1" i="1">
                <a:solidFill>
                  <a:srgbClr val="003300"/>
                </a:solidFill>
                <a:uFill>
                  <a:solidFill>
                    <a:srgbClr val="003300"/>
                  </a:solidFill>
                </a:uFill>
                <a:latin typeface="Arial"/>
                <a:cs typeface="Arial"/>
              </a:rPr>
              <a:t>предметы</a:t>
            </a:r>
            <a:r>
              <a:rPr dirty="0" sz="1800" b="1" i="1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dirty="0" sz="1800" spc="-5" b="1" i="1">
                <a:solidFill>
                  <a:srgbClr val="003300"/>
                </a:solidFill>
                <a:latin typeface="Arial"/>
                <a:cs typeface="Arial"/>
              </a:rPr>
              <a:t>для</a:t>
            </a:r>
            <a:r>
              <a:rPr dirty="0" sz="1800" spc="5" b="1" i="1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dirty="0" sz="1800" spc="-15" b="1" i="1">
                <a:solidFill>
                  <a:srgbClr val="003300"/>
                </a:solidFill>
                <a:latin typeface="Arial"/>
                <a:cs typeface="Arial"/>
              </a:rPr>
              <a:t>поступления.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72344" y="3590543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733044" y="4543044"/>
            <a:ext cx="8129270" cy="2039620"/>
            <a:chOff x="733044" y="4543044"/>
            <a:chExt cx="8129270" cy="2039620"/>
          </a:xfrm>
        </p:grpSpPr>
        <p:sp>
          <p:nvSpPr>
            <p:cNvPr id="5" name="object 5"/>
            <p:cNvSpPr/>
            <p:nvPr/>
          </p:nvSpPr>
          <p:spPr>
            <a:xfrm>
              <a:off x="742950" y="4552950"/>
              <a:ext cx="8109584" cy="2019300"/>
            </a:xfrm>
            <a:custGeom>
              <a:avLst/>
              <a:gdLst/>
              <a:ahLst/>
              <a:cxnLst/>
              <a:rect l="l" t="t" r="r" b="b"/>
              <a:pathLst>
                <a:path w="8109584" h="2019300">
                  <a:moveTo>
                    <a:pt x="7772654" y="0"/>
                  </a:moveTo>
                  <a:lnTo>
                    <a:pt x="336550" y="0"/>
                  </a:lnTo>
                  <a:lnTo>
                    <a:pt x="290883" y="3071"/>
                  </a:lnTo>
                  <a:lnTo>
                    <a:pt x="247084" y="12017"/>
                  </a:lnTo>
                  <a:lnTo>
                    <a:pt x="205552" y="26439"/>
                  </a:lnTo>
                  <a:lnTo>
                    <a:pt x="166689" y="45936"/>
                  </a:lnTo>
                  <a:lnTo>
                    <a:pt x="130897" y="70107"/>
                  </a:lnTo>
                  <a:lnTo>
                    <a:pt x="98575" y="98552"/>
                  </a:lnTo>
                  <a:lnTo>
                    <a:pt x="70126" y="130870"/>
                  </a:lnTo>
                  <a:lnTo>
                    <a:pt x="45950" y="166661"/>
                  </a:lnTo>
                  <a:lnTo>
                    <a:pt x="26448" y="205525"/>
                  </a:lnTo>
                  <a:lnTo>
                    <a:pt x="12022" y="247062"/>
                  </a:lnTo>
                  <a:lnTo>
                    <a:pt x="3072" y="290870"/>
                  </a:lnTo>
                  <a:lnTo>
                    <a:pt x="0" y="336550"/>
                  </a:lnTo>
                  <a:lnTo>
                    <a:pt x="0" y="1682750"/>
                  </a:lnTo>
                  <a:lnTo>
                    <a:pt x="3072" y="1728416"/>
                  </a:lnTo>
                  <a:lnTo>
                    <a:pt x="12022" y="1772215"/>
                  </a:lnTo>
                  <a:lnTo>
                    <a:pt x="26448" y="1813747"/>
                  </a:lnTo>
                  <a:lnTo>
                    <a:pt x="45950" y="1852610"/>
                  </a:lnTo>
                  <a:lnTo>
                    <a:pt x="70126" y="1888402"/>
                  </a:lnTo>
                  <a:lnTo>
                    <a:pt x="98575" y="1920724"/>
                  </a:lnTo>
                  <a:lnTo>
                    <a:pt x="130897" y="1949173"/>
                  </a:lnTo>
                  <a:lnTo>
                    <a:pt x="166689" y="1973349"/>
                  </a:lnTo>
                  <a:lnTo>
                    <a:pt x="205552" y="1992851"/>
                  </a:lnTo>
                  <a:lnTo>
                    <a:pt x="247084" y="2007277"/>
                  </a:lnTo>
                  <a:lnTo>
                    <a:pt x="290883" y="2016227"/>
                  </a:lnTo>
                  <a:lnTo>
                    <a:pt x="336550" y="2019300"/>
                  </a:lnTo>
                  <a:lnTo>
                    <a:pt x="7772654" y="2019300"/>
                  </a:lnTo>
                  <a:lnTo>
                    <a:pt x="7818333" y="2016227"/>
                  </a:lnTo>
                  <a:lnTo>
                    <a:pt x="7862141" y="2007277"/>
                  </a:lnTo>
                  <a:lnTo>
                    <a:pt x="7903678" y="1992851"/>
                  </a:lnTo>
                  <a:lnTo>
                    <a:pt x="7942542" y="1973349"/>
                  </a:lnTo>
                  <a:lnTo>
                    <a:pt x="7978333" y="1949173"/>
                  </a:lnTo>
                  <a:lnTo>
                    <a:pt x="8010652" y="1920724"/>
                  </a:lnTo>
                  <a:lnTo>
                    <a:pt x="8039096" y="1888402"/>
                  </a:lnTo>
                  <a:lnTo>
                    <a:pt x="8063267" y="1852610"/>
                  </a:lnTo>
                  <a:lnTo>
                    <a:pt x="8082764" y="1813747"/>
                  </a:lnTo>
                  <a:lnTo>
                    <a:pt x="8097186" y="1772215"/>
                  </a:lnTo>
                  <a:lnTo>
                    <a:pt x="8106132" y="1728416"/>
                  </a:lnTo>
                  <a:lnTo>
                    <a:pt x="8109204" y="1682750"/>
                  </a:lnTo>
                  <a:lnTo>
                    <a:pt x="8109204" y="336550"/>
                  </a:lnTo>
                  <a:lnTo>
                    <a:pt x="8106132" y="290870"/>
                  </a:lnTo>
                  <a:lnTo>
                    <a:pt x="8097186" y="247062"/>
                  </a:lnTo>
                  <a:lnTo>
                    <a:pt x="8082764" y="205525"/>
                  </a:lnTo>
                  <a:lnTo>
                    <a:pt x="8063267" y="166661"/>
                  </a:lnTo>
                  <a:lnTo>
                    <a:pt x="8039096" y="130870"/>
                  </a:lnTo>
                  <a:lnTo>
                    <a:pt x="8010652" y="98552"/>
                  </a:lnTo>
                  <a:lnTo>
                    <a:pt x="7978333" y="70107"/>
                  </a:lnTo>
                  <a:lnTo>
                    <a:pt x="7942542" y="45936"/>
                  </a:lnTo>
                  <a:lnTo>
                    <a:pt x="7903678" y="26439"/>
                  </a:lnTo>
                  <a:lnTo>
                    <a:pt x="7862141" y="12017"/>
                  </a:lnTo>
                  <a:lnTo>
                    <a:pt x="7818333" y="3071"/>
                  </a:lnTo>
                  <a:lnTo>
                    <a:pt x="7772654" y="0"/>
                  </a:lnTo>
                  <a:close/>
                </a:path>
              </a:pathLst>
            </a:custGeom>
            <a:solidFill>
              <a:srgbClr val="D2D2D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42950" y="4552950"/>
              <a:ext cx="8109584" cy="2019300"/>
            </a:xfrm>
            <a:custGeom>
              <a:avLst/>
              <a:gdLst/>
              <a:ahLst/>
              <a:cxnLst/>
              <a:rect l="l" t="t" r="r" b="b"/>
              <a:pathLst>
                <a:path w="8109584" h="2019300">
                  <a:moveTo>
                    <a:pt x="0" y="336550"/>
                  </a:moveTo>
                  <a:lnTo>
                    <a:pt x="3072" y="290870"/>
                  </a:lnTo>
                  <a:lnTo>
                    <a:pt x="12022" y="247062"/>
                  </a:lnTo>
                  <a:lnTo>
                    <a:pt x="26448" y="205525"/>
                  </a:lnTo>
                  <a:lnTo>
                    <a:pt x="45950" y="166661"/>
                  </a:lnTo>
                  <a:lnTo>
                    <a:pt x="70126" y="130870"/>
                  </a:lnTo>
                  <a:lnTo>
                    <a:pt x="98575" y="98552"/>
                  </a:lnTo>
                  <a:lnTo>
                    <a:pt x="130897" y="70107"/>
                  </a:lnTo>
                  <a:lnTo>
                    <a:pt x="166689" y="45936"/>
                  </a:lnTo>
                  <a:lnTo>
                    <a:pt x="205552" y="26439"/>
                  </a:lnTo>
                  <a:lnTo>
                    <a:pt x="247084" y="12017"/>
                  </a:lnTo>
                  <a:lnTo>
                    <a:pt x="290883" y="3071"/>
                  </a:lnTo>
                  <a:lnTo>
                    <a:pt x="336550" y="0"/>
                  </a:lnTo>
                  <a:lnTo>
                    <a:pt x="7772654" y="0"/>
                  </a:lnTo>
                  <a:lnTo>
                    <a:pt x="7818333" y="3071"/>
                  </a:lnTo>
                  <a:lnTo>
                    <a:pt x="7862141" y="12017"/>
                  </a:lnTo>
                  <a:lnTo>
                    <a:pt x="7903678" y="26439"/>
                  </a:lnTo>
                  <a:lnTo>
                    <a:pt x="7942542" y="45936"/>
                  </a:lnTo>
                  <a:lnTo>
                    <a:pt x="7978333" y="70107"/>
                  </a:lnTo>
                  <a:lnTo>
                    <a:pt x="8010652" y="98552"/>
                  </a:lnTo>
                  <a:lnTo>
                    <a:pt x="8039096" y="130870"/>
                  </a:lnTo>
                  <a:lnTo>
                    <a:pt x="8063267" y="166661"/>
                  </a:lnTo>
                  <a:lnTo>
                    <a:pt x="8082764" y="205525"/>
                  </a:lnTo>
                  <a:lnTo>
                    <a:pt x="8097186" y="247062"/>
                  </a:lnTo>
                  <a:lnTo>
                    <a:pt x="8106132" y="290870"/>
                  </a:lnTo>
                  <a:lnTo>
                    <a:pt x="8109204" y="336550"/>
                  </a:lnTo>
                  <a:lnTo>
                    <a:pt x="8109204" y="1682750"/>
                  </a:lnTo>
                  <a:lnTo>
                    <a:pt x="8106132" y="1728416"/>
                  </a:lnTo>
                  <a:lnTo>
                    <a:pt x="8097186" y="1772215"/>
                  </a:lnTo>
                  <a:lnTo>
                    <a:pt x="8082764" y="1813747"/>
                  </a:lnTo>
                  <a:lnTo>
                    <a:pt x="8063267" y="1852610"/>
                  </a:lnTo>
                  <a:lnTo>
                    <a:pt x="8039096" y="1888402"/>
                  </a:lnTo>
                  <a:lnTo>
                    <a:pt x="8010652" y="1920724"/>
                  </a:lnTo>
                  <a:lnTo>
                    <a:pt x="7978333" y="1949173"/>
                  </a:lnTo>
                  <a:lnTo>
                    <a:pt x="7942542" y="1973349"/>
                  </a:lnTo>
                  <a:lnTo>
                    <a:pt x="7903678" y="1992851"/>
                  </a:lnTo>
                  <a:lnTo>
                    <a:pt x="7862141" y="2007277"/>
                  </a:lnTo>
                  <a:lnTo>
                    <a:pt x="7818333" y="2016227"/>
                  </a:lnTo>
                  <a:lnTo>
                    <a:pt x="7772654" y="2019300"/>
                  </a:lnTo>
                  <a:lnTo>
                    <a:pt x="336550" y="2019300"/>
                  </a:lnTo>
                  <a:lnTo>
                    <a:pt x="290883" y="2016227"/>
                  </a:lnTo>
                  <a:lnTo>
                    <a:pt x="247084" y="2007277"/>
                  </a:lnTo>
                  <a:lnTo>
                    <a:pt x="205552" y="1992851"/>
                  </a:lnTo>
                  <a:lnTo>
                    <a:pt x="166689" y="1973349"/>
                  </a:lnTo>
                  <a:lnTo>
                    <a:pt x="130897" y="1949173"/>
                  </a:lnTo>
                  <a:lnTo>
                    <a:pt x="98575" y="1920724"/>
                  </a:lnTo>
                  <a:lnTo>
                    <a:pt x="70126" y="1888402"/>
                  </a:lnTo>
                  <a:lnTo>
                    <a:pt x="45950" y="1852610"/>
                  </a:lnTo>
                  <a:lnTo>
                    <a:pt x="26448" y="1813747"/>
                  </a:lnTo>
                  <a:lnTo>
                    <a:pt x="12022" y="1772215"/>
                  </a:lnTo>
                  <a:lnTo>
                    <a:pt x="3072" y="1728416"/>
                  </a:lnTo>
                  <a:lnTo>
                    <a:pt x="0" y="1682750"/>
                  </a:lnTo>
                  <a:lnTo>
                    <a:pt x="0" y="336550"/>
                  </a:lnTo>
                  <a:close/>
                </a:path>
              </a:pathLst>
            </a:custGeom>
            <a:ln w="1981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762000" y="2065020"/>
            <a:ext cx="8069580" cy="2182495"/>
            <a:chOff x="762000" y="2065020"/>
            <a:chExt cx="8069580" cy="2182495"/>
          </a:xfrm>
        </p:grpSpPr>
        <p:sp>
          <p:nvSpPr>
            <p:cNvPr id="8" name="object 8"/>
            <p:cNvSpPr/>
            <p:nvPr/>
          </p:nvSpPr>
          <p:spPr>
            <a:xfrm>
              <a:off x="771905" y="2074926"/>
              <a:ext cx="8049895" cy="2162810"/>
            </a:xfrm>
            <a:custGeom>
              <a:avLst/>
              <a:gdLst/>
              <a:ahLst/>
              <a:cxnLst/>
              <a:rect l="l" t="t" r="r" b="b"/>
              <a:pathLst>
                <a:path w="8049895" h="2162810">
                  <a:moveTo>
                    <a:pt x="7689342" y="0"/>
                  </a:moveTo>
                  <a:lnTo>
                    <a:pt x="360438" y="0"/>
                  </a:lnTo>
                  <a:lnTo>
                    <a:pt x="311527" y="3291"/>
                  </a:lnTo>
                  <a:lnTo>
                    <a:pt x="264617" y="12878"/>
                  </a:lnTo>
                  <a:lnTo>
                    <a:pt x="220136" y="28330"/>
                  </a:lnTo>
                  <a:lnTo>
                    <a:pt x="178514" y="49219"/>
                  </a:lnTo>
                  <a:lnTo>
                    <a:pt x="140182" y="75114"/>
                  </a:lnTo>
                  <a:lnTo>
                    <a:pt x="105567" y="105584"/>
                  </a:lnTo>
                  <a:lnTo>
                    <a:pt x="75099" y="140201"/>
                  </a:lnTo>
                  <a:lnTo>
                    <a:pt x="49208" y="178533"/>
                  </a:lnTo>
                  <a:lnTo>
                    <a:pt x="28323" y="220152"/>
                  </a:lnTo>
                  <a:lnTo>
                    <a:pt x="12874" y="264627"/>
                  </a:lnTo>
                  <a:lnTo>
                    <a:pt x="3290" y="311528"/>
                  </a:lnTo>
                  <a:lnTo>
                    <a:pt x="0" y="360425"/>
                  </a:lnTo>
                  <a:lnTo>
                    <a:pt x="0" y="1802130"/>
                  </a:lnTo>
                  <a:lnTo>
                    <a:pt x="3290" y="1851027"/>
                  </a:lnTo>
                  <a:lnTo>
                    <a:pt x="12874" y="1897928"/>
                  </a:lnTo>
                  <a:lnTo>
                    <a:pt x="28323" y="1942403"/>
                  </a:lnTo>
                  <a:lnTo>
                    <a:pt x="49208" y="1984022"/>
                  </a:lnTo>
                  <a:lnTo>
                    <a:pt x="75099" y="2022354"/>
                  </a:lnTo>
                  <a:lnTo>
                    <a:pt x="105567" y="2056971"/>
                  </a:lnTo>
                  <a:lnTo>
                    <a:pt x="140182" y="2087441"/>
                  </a:lnTo>
                  <a:lnTo>
                    <a:pt x="178514" y="2113336"/>
                  </a:lnTo>
                  <a:lnTo>
                    <a:pt x="220136" y="2134225"/>
                  </a:lnTo>
                  <a:lnTo>
                    <a:pt x="264617" y="2149677"/>
                  </a:lnTo>
                  <a:lnTo>
                    <a:pt x="311527" y="2159264"/>
                  </a:lnTo>
                  <a:lnTo>
                    <a:pt x="360438" y="2162556"/>
                  </a:lnTo>
                  <a:lnTo>
                    <a:pt x="7689342" y="2162556"/>
                  </a:lnTo>
                  <a:lnTo>
                    <a:pt x="7738239" y="2159264"/>
                  </a:lnTo>
                  <a:lnTo>
                    <a:pt x="7785140" y="2149677"/>
                  </a:lnTo>
                  <a:lnTo>
                    <a:pt x="7829615" y="2134225"/>
                  </a:lnTo>
                  <a:lnTo>
                    <a:pt x="7871234" y="2113336"/>
                  </a:lnTo>
                  <a:lnTo>
                    <a:pt x="7909566" y="2087441"/>
                  </a:lnTo>
                  <a:lnTo>
                    <a:pt x="7944183" y="2056971"/>
                  </a:lnTo>
                  <a:lnTo>
                    <a:pt x="7974653" y="2022354"/>
                  </a:lnTo>
                  <a:lnTo>
                    <a:pt x="8000548" y="1984022"/>
                  </a:lnTo>
                  <a:lnTo>
                    <a:pt x="8021437" y="1942403"/>
                  </a:lnTo>
                  <a:lnTo>
                    <a:pt x="8036889" y="1897928"/>
                  </a:lnTo>
                  <a:lnTo>
                    <a:pt x="8046476" y="1851027"/>
                  </a:lnTo>
                  <a:lnTo>
                    <a:pt x="8049768" y="1802130"/>
                  </a:lnTo>
                  <a:lnTo>
                    <a:pt x="8049768" y="360425"/>
                  </a:lnTo>
                  <a:lnTo>
                    <a:pt x="8046476" y="311528"/>
                  </a:lnTo>
                  <a:lnTo>
                    <a:pt x="8036889" y="264627"/>
                  </a:lnTo>
                  <a:lnTo>
                    <a:pt x="8021437" y="220152"/>
                  </a:lnTo>
                  <a:lnTo>
                    <a:pt x="8000548" y="178533"/>
                  </a:lnTo>
                  <a:lnTo>
                    <a:pt x="7974653" y="140201"/>
                  </a:lnTo>
                  <a:lnTo>
                    <a:pt x="7944183" y="105584"/>
                  </a:lnTo>
                  <a:lnTo>
                    <a:pt x="7909566" y="75114"/>
                  </a:lnTo>
                  <a:lnTo>
                    <a:pt x="7871234" y="49219"/>
                  </a:lnTo>
                  <a:lnTo>
                    <a:pt x="7829615" y="28330"/>
                  </a:lnTo>
                  <a:lnTo>
                    <a:pt x="7785140" y="12878"/>
                  </a:lnTo>
                  <a:lnTo>
                    <a:pt x="7738239" y="3291"/>
                  </a:lnTo>
                  <a:lnTo>
                    <a:pt x="7689342" y="0"/>
                  </a:lnTo>
                  <a:close/>
                </a:path>
              </a:pathLst>
            </a:custGeom>
            <a:solidFill>
              <a:srgbClr val="D2D2D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71905" y="2074926"/>
              <a:ext cx="8049895" cy="2162810"/>
            </a:xfrm>
            <a:custGeom>
              <a:avLst/>
              <a:gdLst/>
              <a:ahLst/>
              <a:cxnLst/>
              <a:rect l="l" t="t" r="r" b="b"/>
              <a:pathLst>
                <a:path w="8049895" h="2162810">
                  <a:moveTo>
                    <a:pt x="0" y="360425"/>
                  </a:moveTo>
                  <a:lnTo>
                    <a:pt x="3290" y="311528"/>
                  </a:lnTo>
                  <a:lnTo>
                    <a:pt x="12874" y="264627"/>
                  </a:lnTo>
                  <a:lnTo>
                    <a:pt x="28323" y="220152"/>
                  </a:lnTo>
                  <a:lnTo>
                    <a:pt x="49208" y="178533"/>
                  </a:lnTo>
                  <a:lnTo>
                    <a:pt x="75099" y="140201"/>
                  </a:lnTo>
                  <a:lnTo>
                    <a:pt x="105567" y="105584"/>
                  </a:lnTo>
                  <a:lnTo>
                    <a:pt x="140182" y="75114"/>
                  </a:lnTo>
                  <a:lnTo>
                    <a:pt x="178514" y="49219"/>
                  </a:lnTo>
                  <a:lnTo>
                    <a:pt x="220136" y="28330"/>
                  </a:lnTo>
                  <a:lnTo>
                    <a:pt x="264617" y="12878"/>
                  </a:lnTo>
                  <a:lnTo>
                    <a:pt x="311527" y="3291"/>
                  </a:lnTo>
                  <a:lnTo>
                    <a:pt x="360438" y="0"/>
                  </a:lnTo>
                  <a:lnTo>
                    <a:pt x="7689342" y="0"/>
                  </a:lnTo>
                  <a:lnTo>
                    <a:pt x="7738239" y="3291"/>
                  </a:lnTo>
                  <a:lnTo>
                    <a:pt x="7785140" y="12878"/>
                  </a:lnTo>
                  <a:lnTo>
                    <a:pt x="7829615" y="28330"/>
                  </a:lnTo>
                  <a:lnTo>
                    <a:pt x="7871234" y="49219"/>
                  </a:lnTo>
                  <a:lnTo>
                    <a:pt x="7909566" y="75114"/>
                  </a:lnTo>
                  <a:lnTo>
                    <a:pt x="7944183" y="105584"/>
                  </a:lnTo>
                  <a:lnTo>
                    <a:pt x="7974653" y="140201"/>
                  </a:lnTo>
                  <a:lnTo>
                    <a:pt x="8000548" y="178533"/>
                  </a:lnTo>
                  <a:lnTo>
                    <a:pt x="8021437" y="220152"/>
                  </a:lnTo>
                  <a:lnTo>
                    <a:pt x="8036889" y="264627"/>
                  </a:lnTo>
                  <a:lnTo>
                    <a:pt x="8046476" y="311528"/>
                  </a:lnTo>
                  <a:lnTo>
                    <a:pt x="8049768" y="360425"/>
                  </a:lnTo>
                  <a:lnTo>
                    <a:pt x="8049768" y="1802130"/>
                  </a:lnTo>
                  <a:lnTo>
                    <a:pt x="8046476" y="1851027"/>
                  </a:lnTo>
                  <a:lnTo>
                    <a:pt x="8036889" y="1897928"/>
                  </a:lnTo>
                  <a:lnTo>
                    <a:pt x="8021437" y="1942403"/>
                  </a:lnTo>
                  <a:lnTo>
                    <a:pt x="8000548" y="1984022"/>
                  </a:lnTo>
                  <a:lnTo>
                    <a:pt x="7974653" y="2022354"/>
                  </a:lnTo>
                  <a:lnTo>
                    <a:pt x="7944183" y="2056971"/>
                  </a:lnTo>
                  <a:lnTo>
                    <a:pt x="7909566" y="2087441"/>
                  </a:lnTo>
                  <a:lnTo>
                    <a:pt x="7871234" y="2113336"/>
                  </a:lnTo>
                  <a:lnTo>
                    <a:pt x="7829615" y="2134225"/>
                  </a:lnTo>
                  <a:lnTo>
                    <a:pt x="7785140" y="2149677"/>
                  </a:lnTo>
                  <a:lnTo>
                    <a:pt x="7738239" y="2159264"/>
                  </a:lnTo>
                  <a:lnTo>
                    <a:pt x="7689342" y="2162556"/>
                  </a:lnTo>
                  <a:lnTo>
                    <a:pt x="360438" y="2162556"/>
                  </a:lnTo>
                  <a:lnTo>
                    <a:pt x="311527" y="2159264"/>
                  </a:lnTo>
                  <a:lnTo>
                    <a:pt x="264617" y="2149677"/>
                  </a:lnTo>
                  <a:lnTo>
                    <a:pt x="220136" y="2134225"/>
                  </a:lnTo>
                  <a:lnTo>
                    <a:pt x="178514" y="2113336"/>
                  </a:lnTo>
                  <a:lnTo>
                    <a:pt x="140182" y="2087441"/>
                  </a:lnTo>
                  <a:lnTo>
                    <a:pt x="105567" y="2056971"/>
                  </a:lnTo>
                  <a:lnTo>
                    <a:pt x="75099" y="2022354"/>
                  </a:lnTo>
                  <a:lnTo>
                    <a:pt x="49208" y="1984022"/>
                  </a:lnTo>
                  <a:lnTo>
                    <a:pt x="28323" y="1942403"/>
                  </a:lnTo>
                  <a:lnTo>
                    <a:pt x="12874" y="1897928"/>
                  </a:lnTo>
                  <a:lnTo>
                    <a:pt x="3290" y="1851027"/>
                  </a:lnTo>
                  <a:lnTo>
                    <a:pt x="0" y="1802130"/>
                  </a:lnTo>
                  <a:lnTo>
                    <a:pt x="0" y="360425"/>
                  </a:lnTo>
                  <a:close/>
                </a:path>
              </a:pathLst>
            </a:custGeom>
            <a:ln w="1981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/>
          <p:cNvGrpSpPr/>
          <p:nvPr/>
        </p:nvGrpSpPr>
        <p:grpSpPr>
          <a:xfrm>
            <a:off x="284924" y="217931"/>
            <a:ext cx="8761730" cy="1003300"/>
            <a:chOff x="284924" y="217931"/>
            <a:chExt cx="8761730" cy="1003300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0895" y="217931"/>
              <a:ext cx="2426208" cy="1002792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97941" y="1152906"/>
              <a:ext cx="8735695" cy="0"/>
            </a:xfrm>
            <a:custGeom>
              <a:avLst/>
              <a:gdLst/>
              <a:ahLst/>
              <a:cxnLst/>
              <a:rect l="l" t="t" r="r" b="b"/>
              <a:pathLst>
                <a:path w="8735695" h="0">
                  <a:moveTo>
                    <a:pt x="0" y="0"/>
                  </a:moveTo>
                  <a:lnTo>
                    <a:pt x="8735567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762247" y="42418"/>
            <a:ext cx="3078480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Trebuchet MS"/>
                <a:cs typeface="Trebuchet MS"/>
              </a:rPr>
              <a:t>Право</a:t>
            </a:r>
            <a:r>
              <a:rPr dirty="0" spc="-45">
                <a:latin typeface="Trebuchet MS"/>
                <a:cs typeface="Trebuchet MS"/>
              </a:rPr>
              <a:t> </a:t>
            </a:r>
            <a:r>
              <a:rPr dirty="0" spc="-5">
                <a:latin typeface="Trebuchet MS"/>
                <a:cs typeface="Trebuchet MS"/>
              </a:rPr>
              <a:t>выбора</a:t>
            </a:r>
            <a:r>
              <a:rPr dirty="0" spc="-30">
                <a:latin typeface="Trebuchet MS"/>
                <a:cs typeface="Trebuchet MS"/>
              </a:rPr>
              <a:t> </a:t>
            </a:r>
            <a:r>
              <a:rPr dirty="0">
                <a:latin typeface="Trebuchet MS"/>
                <a:cs typeface="Trebuchet MS"/>
              </a:rPr>
              <a:t>-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358388" y="336681"/>
            <a:ext cx="3888104" cy="1473200"/>
          </a:xfrm>
          <a:prstGeom prst="rect">
            <a:avLst/>
          </a:prstGeom>
        </p:spPr>
        <p:txBody>
          <a:bodyPr wrap="square" lIns="0" tIns="20637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625"/>
              </a:spcBef>
            </a:pPr>
            <a:r>
              <a:rPr dirty="0" sz="3200" b="1" i="1">
                <a:solidFill>
                  <a:srgbClr val="C00000"/>
                </a:solidFill>
                <a:latin typeface="Trebuchet MS"/>
                <a:cs typeface="Trebuchet MS"/>
              </a:rPr>
              <a:t>ответственность</a:t>
            </a:r>
            <a:endParaRPr sz="3200">
              <a:latin typeface="Trebuchet MS"/>
              <a:cs typeface="Trebuchet MS"/>
            </a:endParaRPr>
          </a:p>
          <a:p>
            <a:pPr algn="ctr" marL="53340">
              <a:lnSpc>
                <a:spcPct val="100000"/>
              </a:lnSpc>
              <a:spcBef>
                <a:spcPts val="1710"/>
              </a:spcBef>
            </a:pPr>
            <a:r>
              <a:rPr dirty="0" sz="3600" spc="-30" b="1" i="1">
                <a:solidFill>
                  <a:srgbClr val="003399"/>
                </a:solidFill>
                <a:latin typeface="Arial"/>
                <a:cs typeface="Arial"/>
              </a:rPr>
              <a:t>ВАЖНО!</a:t>
            </a:r>
            <a:endParaRPr sz="3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21207" y="2208402"/>
            <a:ext cx="7859395" cy="41154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150495" marR="434340">
              <a:lnSpc>
                <a:spcPct val="100000"/>
              </a:lnSpc>
              <a:spcBef>
                <a:spcPts val="105"/>
              </a:spcBef>
            </a:pPr>
            <a:r>
              <a:rPr dirty="0" sz="2000" spc="-10" b="1" i="1">
                <a:solidFill>
                  <a:srgbClr val="001F5F"/>
                </a:solidFill>
                <a:latin typeface="Arial"/>
                <a:cs typeface="Arial"/>
              </a:rPr>
              <a:t>Поступающим </a:t>
            </a:r>
            <a:r>
              <a:rPr dirty="0" sz="2000" b="1" i="1">
                <a:solidFill>
                  <a:srgbClr val="001F5F"/>
                </a:solidFill>
                <a:latin typeface="Arial"/>
                <a:cs typeface="Arial"/>
              </a:rPr>
              <a:t>на </a:t>
            </a:r>
            <a:r>
              <a:rPr dirty="0" sz="2000" spc="-15" b="1" i="1">
                <a:solidFill>
                  <a:srgbClr val="001F5F"/>
                </a:solidFill>
                <a:latin typeface="Arial"/>
                <a:cs typeface="Arial"/>
              </a:rPr>
              <a:t>творческие </a:t>
            </a:r>
            <a:r>
              <a:rPr dirty="0" sz="2000" spc="-5" b="1" i="1">
                <a:solidFill>
                  <a:srgbClr val="001F5F"/>
                </a:solidFill>
                <a:latin typeface="Arial"/>
                <a:cs typeface="Arial"/>
              </a:rPr>
              <a:t>направления </a:t>
            </a:r>
            <a:r>
              <a:rPr dirty="0" sz="2000" spc="-10" b="1" i="1">
                <a:solidFill>
                  <a:srgbClr val="001F5F"/>
                </a:solidFill>
                <a:latin typeface="Arial"/>
                <a:cs typeface="Arial"/>
              </a:rPr>
              <a:t>подготовки </a:t>
            </a:r>
            <a:r>
              <a:rPr dirty="0" sz="2000" spc="-545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b="1" i="1">
                <a:solidFill>
                  <a:srgbClr val="001F5F"/>
                </a:solidFill>
                <a:latin typeface="Arial"/>
                <a:cs typeface="Arial"/>
              </a:rPr>
              <a:t>учесть риск </a:t>
            </a:r>
            <a:r>
              <a:rPr dirty="0" sz="2000" spc="-15" b="1" i="1">
                <a:solidFill>
                  <a:srgbClr val="001F5F"/>
                </a:solidFill>
                <a:latin typeface="Arial"/>
                <a:cs typeface="Arial"/>
              </a:rPr>
              <a:t>возможного </a:t>
            </a:r>
            <a:r>
              <a:rPr dirty="0" sz="2000" spc="-10" b="1" i="1">
                <a:solidFill>
                  <a:srgbClr val="001F5F"/>
                </a:solidFill>
                <a:latin typeface="Arial"/>
                <a:cs typeface="Arial"/>
              </a:rPr>
              <a:t>непрохождения </a:t>
            </a:r>
            <a:r>
              <a:rPr dirty="0" sz="2000" spc="-5" b="1" i="1">
                <a:solidFill>
                  <a:srgbClr val="001F5F"/>
                </a:solidFill>
                <a:latin typeface="Arial"/>
                <a:cs typeface="Arial"/>
              </a:rPr>
              <a:t> дополнительных</a:t>
            </a:r>
            <a:r>
              <a:rPr dirty="0" sz="2000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spc="-10" b="1" i="1">
                <a:solidFill>
                  <a:srgbClr val="001F5F"/>
                </a:solidFill>
                <a:latin typeface="Arial"/>
                <a:cs typeface="Arial"/>
              </a:rPr>
              <a:t>вступительных</a:t>
            </a:r>
            <a:r>
              <a:rPr dirty="0" sz="2000" spc="-25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b="1" i="1">
                <a:solidFill>
                  <a:srgbClr val="001F5F"/>
                </a:solidFill>
                <a:latin typeface="Arial"/>
                <a:cs typeface="Arial"/>
              </a:rPr>
              <a:t>испытаний</a:t>
            </a:r>
            <a:endParaRPr sz="2000">
              <a:latin typeface="Arial"/>
              <a:cs typeface="Arial"/>
            </a:endParaRPr>
          </a:p>
          <a:p>
            <a:pPr algn="ctr" marR="281940">
              <a:lnSpc>
                <a:spcPct val="100000"/>
              </a:lnSpc>
            </a:pPr>
            <a:r>
              <a:rPr dirty="0" sz="2000" spc="-15" b="1" i="1">
                <a:solidFill>
                  <a:srgbClr val="001F5F"/>
                </a:solidFill>
                <a:latin typeface="Arial"/>
                <a:cs typeface="Arial"/>
              </a:rPr>
              <a:t>творческой</a:t>
            </a:r>
            <a:r>
              <a:rPr dirty="0" sz="2000" spc="-40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spc="-5" b="1" i="1">
                <a:solidFill>
                  <a:srgbClr val="001F5F"/>
                </a:solidFill>
                <a:latin typeface="Arial"/>
                <a:cs typeface="Arial"/>
              </a:rPr>
              <a:t>направленности</a:t>
            </a:r>
            <a:endParaRPr sz="2000">
              <a:latin typeface="Arial"/>
              <a:cs typeface="Arial"/>
            </a:endParaRPr>
          </a:p>
          <a:p>
            <a:pPr algn="ctr" marR="284480">
              <a:lnSpc>
                <a:spcPct val="100000"/>
              </a:lnSpc>
            </a:pPr>
            <a:r>
              <a:rPr dirty="0" sz="2000" b="1" i="1">
                <a:solidFill>
                  <a:srgbClr val="C00000"/>
                </a:solidFill>
                <a:latin typeface="Arial"/>
                <a:cs typeface="Arial"/>
              </a:rPr>
              <a:t>(до</a:t>
            </a:r>
            <a:r>
              <a:rPr dirty="0" sz="2000" spc="-20" b="1" i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b="1" i="1">
                <a:solidFill>
                  <a:srgbClr val="C00000"/>
                </a:solidFill>
                <a:latin typeface="Arial"/>
                <a:cs typeface="Arial"/>
              </a:rPr>
              <a:t>1</a:t>
            </a:r>
            <a:r>
              <a:rPr dirty="0" sz="2000" spc="-5" b="1" i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spc="5" b="1" i="1">
                <a:solidFill>
                  <a:srgbClr val="C00000"/>
                </a:solidFill>
                <a:latin typeface="Arial"/>
                <a:cs typeface="Arial"/>
              </a:rPr>
              <a:t>февраля</a:t>
            </a:r>
            <a:r>
              <a:rPr dirty="0" sz="2000" spc="-25" b="1" i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spc="-10" b="1" i="1">
                <a:solidFill>
                  <a:srgbClr val="C00000"/>
                </a:solidFill>
                <a:latin typeface="Arial"/>
                <a:cs typeface="Arial"/>
              </a:rPr>
              <a:t>включить</a:t>
            </a:r>
            <a:r>
              <a:rPr dirty="0" sz="2000" spc="-25" b="1" i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b="1" i="1">
                <a:solidFill>
                  <a:srgbClr val="C00000"/>
                </a:solidFill>
                <a:latin typeface="Arial"/>
                <a:cs typeface="Arial"/>
              </a:rPr>
              <a:t>в</a:t>
            </a:r>
            <a:r>
              <a:rPr dirty="0" sz="2000" spc="-5" b="1" i="1">
                <a:solidFill>
                  <a:srgbClr val="C00000"/>
                </a:solidFill>
                <a:latin typeface="Arial"/>
                <a:cs typeface="Arial"/>
              </a:rPr>
              <a:t> перечень</a:t>
            </a:r>
            <a:r>
              <a:rPr dirty="0" sz="2000" spc="-25" b="1" i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spc="-5" b="1" i="1">
                <a:solidFill>
                  <a:srgbClr val="C00000"/>
                </a:solidFill>
                <a:latin typeface="Arial"/>
                <a:cs typeface="Arial"/>
              </a:rPr>
              <a:t>выбранных</a:t>
            </a:r>
            <a:endParaRPr sz="2000">
              <a:latin typeface="Arial"/>
              <a:cs typeface="Arial"/>
            </a:endParaRPr>
          </a:p>
          <a:p>
            <a:pPr algn="ctr" marR="283210">
              <a:lnSpc>
                <a:spcPct val="100000"/>
              </a:lnSpc>
            </a:pPr>
            <a:r>
              <a:rPr dirty="0" sz="2000" b="1" i="1">
                <a:solidFill>
                  <a:srgbClr val="C00000"/>
                </a:solidFill>
                <a:latin typeface="Arial"/>
                <a:cs typeface="Arial"/>
              </a:rPr>
              <a:t>предметов</a:t>
            </a:r>
            <a:r>
              <a:rPr dirty="0" sz="2000" spc="-65" b="1" i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spc="-5" b="1" i="1">
                <a:solidFill>
                  <a:srgbClr val="C00000"/>
                </a:solidFill>
                <a:latin typeface="Arial"/>
                <a:cs typeface="Arial"/>
              </a:rPr>
              <a:t>«резервные»)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800">
              <a:latin typeface="Arial"/>
              <a:cs typeface="Arial"/>
            </a:endParaRPr>
          </a:p>
          <a:p>
            <a:pPr algn="ctr" marL="12700" marR="5080">
              <a:lnSpc>
                <a:spcPct val="100000"/>
              </a:lnSpc>
            </a:pPr>
            <a:r>
              <a:rPr dirty="0" sz="2000" spc="-10" b="1" i="1">
                <a:solidFill>
                  <a:srgbClr val="001F5F"/>
                </a:solidFill>
                <a:latin typeface="Arial"/>
                <a:cs typeface="Arial"/>
              </a:rPr>
              <a:t>Поступающим </a:t>
            </a:r>
            <a:r>
              <a:rPr dirty="0" sz="2000" b="1" i="1">
                <a:solidFill>
                  <a:srgbClr val="001F5F"/>
                </a:solidFill>
                <a:latin typeface="Arial"/>
                <a:cs typeface="Arial"/>
              </a:rPr>
              <a:t>в </a:t>
            </a:r>
            <a:r>
              <a:rPr dirty="0" sz="2000" spc="-5" b="1" i="1">
                <a:solidFill>
                  <a:srgbClr val="001F5F"/>
                </a:solidFill>
                <a:latin typeface="Arial"/>
                <a:cs typeface="Arial"/>
              </a:rPr>
              <a:t>военные </a:t>
            </a:r>
            <a:r>
              <a:rPr dirty="0" sz="2000" spc="-15" b="1" i="1">
                <a:solidFill>
                  <a:srgbClr val="001F5F"/>
                </a:solidFill>
                <a:latin typeface="Arial"/>
                <a:cs typeface="Arial"/>
              </a:rPr>
              <a:t>вузы </a:t>
            </a:r>
            <a:r>
              <a:rPr dirty="0" sz="2000" b="1" i="1">
                <a:solidFill>
                  <a:srgbClr val="001F5F"/>
                </a:solidFill>
                <a:latin typeface="Arial"/>
                <a:cs typeface="Arial"/>
              </a:rPr>
              <a:t>(пожарные, </a:t>
            </a:r>
            <a:r>
              <a:rPr dirty="0" sz="2000" spc="15" b="1" i="1">
                <a:solidFill>
                  <a:srgbClr val="001F5F"/>
                </a:solidFill>
                <a:latin typeface="Arial"/>
                <a:cs typeface="Arial"/>
              </a:rPr>
              <a:t>МЧС, </a:t>
            </a:r>
            <a:r>
              <a:rPr dirty="0" sz="2000" spc="-5" b="1" i="1">
                <a:solidFill>
                  <a:srgbClr val="001F5F"/>
                </a:solidFill>
                <a:latin typeface="Arial"/>
                <a:cs typeface="Arial"/>
              </a:rPr>
              <a:t>ФСБ </a:t>
            </a:r>
            <a:r>
              <a:rPr dirty="0" sz="2000" b="1" i="1">
                <a:solidFill>
                  <a:srgbClr val="001F5F"/>
                </a:solidFill>
                <a:latin typeface="Arial"/>
                <a:cs typeface="Arial"/>
              </a:rPr>
              <a:t>и </a:t>
            </a:r>
            <a:r>
              <a:rPr dirty="0" sz="2000" spc="-10" b="1" i="1">
                <a:solidFill>
                  <a:srgbClr val="001F5F"/>
                </a:solidFill>
                <a:latin typeface="Arial"/>
                <a:cs typeface="Arial"/>
              </a:rPr>
              <a:t>т.д.) </a:t>
            </a:r>
            <a:r>
              <a:rPr dirty="0" sz="2000" spc="-545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b="1" i="1">
                <a:solidFill>
                  <a:srgbClr val="001F5F"/>
                </a:solidFill>
                <a:latin typeface="Arial"/>
                <a:cs typeface="Arial"/>
              </a:rPr>
              <a:t>учесть </a:t>
            </a:r>
            <a:r>
              <a:rPr dirty="0" sz="2000" spc="-10" b="1" i="1">
                <a:solidFill>
                  <a:srgbClr val="001F5F"/>
                </a:solidFill>
                <a:latin typeface="Arial"/>
                <a:cs typeface="Arial"/>
              </a:rPr>
              <a:t>возможность отрицательного </a:t>
            </a:r>
            <a:r>
              <a:rPr dirty="0" sz="2000" spc="-15" b="1" i="1">
                <a:solidFill>
                  <a:srgbClr val="001F5F"/>
                </a:solidFill>
                <a:latin typeface="Arial"/>
                <a:cs typeface="Arial"/>
              </a:rPr>
              <a:t>результата оценки </a:t>
            </a:r>
            <a:r>
              <a:rPr dirty="0" sz="2000" spc="-10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spc="-5" b="1" i="1">
                <a:solidFill>
                  <a:srgbClr val="001F5F"/>
                </a:solidFill>
                <a:latin typeface="Arial"/>
                <a:cs typeface="Arial"/>
              </a:rPr>
              <a:t>уровня </a:t>
            </a:r>
            <a:r>
              <a:rPr dirty="0" sz="2000" b="1" i="1">
                <a:solidFill>
                  <a:srgbClr val="001F5F"/>
                </a:solidFill>
                <a:latin typeface="Arial"/>
                <a:cs typeface="Arial"/>
              </a:rPr>
              <a:t>физической</a:t>
            </a:r>
            <a:r>
              <a:rPr dirty="0" sz="2000" spc="-15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spc="-10" b="1" i="1">
                <a:solidFill>
                  <a:srgbClr val="001F5F"/>
                </a:solidFill>
                <a:latin typeface="Arial"/>
                <a:cs typeface="Arial"/>
              </a:rPr>
              <a:t>подготовки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2000" b="1" i="1">
                <a:solidFill>
                  <a:srgbClr val="C00000"/>
                </a:solidFill>
                <a:latin typeface="Arial"/>
                <a:cs typeface="Arial"/>
              </a:rPr>
              <a:t>(до</a:t>
            </a:r>
            <a:r>
              <a:rPr dirty="0" sz="2000" spc="-15" b="1" i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b="1" i="1">
                <a:solidFill>
                  <a:srgbClr val="C00000"/>
                </a:solidFill>
                <a:latin typeface="Arial"/>
                <a:cs typeface="Arial"/>
              </a:rPr>
              <a:t>1 </a:t>
            </a:r>
            <a:r>
              <a:rPr dirty="0" sz="2000" spc="5" b="1" i="1">
                <a:solidFill>
                  <a:srgbClr val="C00000"/>
                </a:solidFill>
                <a:latin typeface="Arial"/>
                <a:cs typeface="Arial"/>
              </a:rPr>
              <a:t>февраля</a:t>
            </a:r>
            <a:r>
              <a:rPr dirty="0" sz="2000" spc="-15" b="1" i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spc="-10" b="1" i="1">
                <a:solidFill>
                  <a:srgbClr val="C00000"/>
                </a:solidFill>
                <a:latin typeface="Arial"/>
                <a:cs typeface="Arial"/>
              </a:rPr>
              <a:t>включить</a:t>
            </a:r>
            <a:r>
              <a:rPr dirty="0" sz="2000" spc="-20" b="1" i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b="1" i="1">
                <a:solidFill>
                  <a:srgbClr val="C00000"/>
                </a:solidFill>
                <a:latin typeface="Arial"/>
                <a:cs typeface="Arial"/>
              </a:rPr>
              <a:t>в </a:t>
            </a:r>
            <a:r>
              <a:rPr dirty="0" sz="2000" spc="-5" b="1" i="1">
                <a:solidFill>
                  <a:srgbClr val="C00000"/>
                </a:solidFill>
                <a:latin typeface="Arial"/>
                <a:cs typeface="Arial"/>
              </a:rPr>
              <a:t>перечень</a:t>
            </a:r>
            <a:r>
              <a:rPr dirty="0" sz="2000" spc="-15" b="1" i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spc="-5" b="1" i="1">
                <a:solidFill>
                  <a:srgbClr val="C00000"/>
                </a:solidFill>
                <a:latin typeface="Arial"/>
                <a:cs typeface="Arial"/>
              </a:rPr>
              <a:t>выбранных</a:t>
            </a:r>
            <a:r>
              <a:rPr dirty="0" sz="2000" spc="-15" b="1" i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spc="-5" b="1" i="1">
                <a:solidFill>
                  <a:srgbClr val="C00000"/>
                </a:solidFill>
                <a:latin typeface="Arial"/>
                <a:cs typeface="Arial"/>
              </a:rPr>
              <a:t>предметов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tabLst>
                <a:tab pos="1810385" algn="l"/>
              </a:tabLst>
            </a:pPr>
            <a:r>
              <a:rPr dirty="0" sz="2000" spc="-5" b="1" i="1">
                <a:solidFill>
                  <a:srgbClr val="C00000"/>
                </a:solidFill>
                <a:latin typeface="Arial"/>
                <a:cs typeface="Arial"/>
              </a:rPr>
              <a:t>«резервные»	для</a:t>
            </a:r>
            <a:r>
              <a:rPr dirty="0" sz="2000" spc="-45" b="1" i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b="1" i="1">
                <a:solidFill>
                  <a:srgbClr val="C00000"/>
                </a:solidFill>
                <a:latin typeface="Arial"/>
                <a:cs typeface="Arial"/>
              </a:rPr>
              <a:t>гражданских</a:t>
            </a:r>
            <a:r>
              <a:rPr dirty="0" sz="2000" spc="-50" b="1" i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spc="-15" b="1" i="1">
                <a:solidFill>
                  <a:srgbClr val="C00000"/>
                </a:solidFill>
                <a:latin typeface="Arial"/>
                <a:cs typeface="Arial"/>
              </a:rPr>
              <a:t>вузов)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05928" y="0"/>
            <a:ext cx="1722120" cy="145846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72344" y="3590543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119634" y="262127"/>
            <a:ext cx="8737600" cy="1003300"/>
            <a:chOff x="119634" y="262127"/>
            <a:chExt cx="8737600" cy="10033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2588" y="262127"/>
              <a:ext cx="2426208" cy="100279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19634" y="1197102"/>
              <a:ext cx="8737600" cy="0"/>
            </a:xfrm>
            <a:custGeom>
              <a:avLst/>
              <a:gdLst/>
              <a:ahLst/>
              <a:cxnLst/>
              <a:rect l="l" t="t" r="r" b="b"/>
              <a:pathLst>
                <a:path w="8737600" h="0">
                  <a:moveTo>
                    <a:pt x="0" y="0"/>
                  </a:moveTo>
                  <a:lnTo>
                    <a:pt x="873709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164204" y="281431"/>
            <a:ext cx="452120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/>
              <a:t>Для</a:t>
            </a:r>
            <a:r>
              <a:rPr dirty="0" sz="2800" spc="-20"/>
              <a:t> </a:t>
            </a:r>
            <a:r>
              <a:rPr dirty="0" sz="2800" spc="-15"/>
              <a:t>поступления</a:t>
            </a:r>
            <a:r>
              <a:rPr dirty="0" sz="2800"/>
              <a:t> </a:t>
            </a:r>
            <a:r>
              <a:rPr dirty="0" sz="2800" spc="-5"/>
              <a:t>в</a:t>
            </a:r>
            <a:r>
              <a:rPr dirty="0" sz="2800" spc="-30"/>
              <a:t> </a:t>
            </a:r>
            <a:r>
              <a:rPr dirty="0" sz="2800" spc="-25"/>
              <a:t>вузы</a:t>
            </a:r>
            <a:endParaRPr sz="2800"/>
          </a:p>
        </p:txBody>
      </p:sp>
      <p:sp>
        <p:nvSpPr>
          <p:cNvPr id="8" name="object 8"/>
          <p:cNvSpPr txBox="1"/>
          <p:nvPr/>
        </p:nvSpPr>
        <p:spPr>
          <a:xfrm>
            <a:off x="1537461" y="1316812"/>
            <a:ext cx="608203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 i="1">
                <a:solidFill>
                  <a:srgbClr val="003399"/>
                </a:solidFill>
                <a:latin typeface="Arial"/>
                <a:cs typeface="Arial"/>
              </a:rPr>
              <a:t>Минимальное</a:t>
            </a:r>
            <a:r>
              <a:rPr dirty="0" sz="2400" spc="10" b="1" i="1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dirty="0" sz="2400" spc="-10" b="1" i="1">
                <a:solidFill>
                  <a:srgbClr val="003399"/>
                </a:solidFill>
                <a:latin typeface="Arial"/>
                <a:cs typeface="Arial"/>
              </a:rPr>
              <a:t>количество</a:t>
            </a:r>
            <a:r>
              <a:rPr dirty="0" sz="2400" spc="-5" b="1" i="1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dirty="0" sz="2400" spc="-10" b="1" i="1">
                <a:solidFill>
                  <a:srgbClr val="003399"/>
                </a:solidFill>
                <a:latin typeface="Arial"/>
                <a:cs typeface="Arial"/>
              </a:rPr>
              <a:t>баллов</a:t>
            </a:r>
            <a:r>
              <a:rPr dirty="0" sz="2400" spc="-5" b="1" i="1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dirty="0" sz="2400" b="1" i="1">
                <a:solidFill>
                  <a:srgbClr val="003399"/>
                </a:solidFill>
                <a:latin typeface="Arial"/>
                <a:cs typeface="Arial"/>
              </a:rPr>
              <a:t>ЕГЭ:</a:t>
            </a:r>
            <a:endParaRPr sz="2400">
              <a:latin typeface="Arial"/>
              <a:cs typeface="Arial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1500758" y="1757045"/>
          <a:ext cx="5852160" cy="44831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92295"/>
                <a:gridCol w="1440179"/>
              </a:tblGrid>
              <a:tr h="39077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800" spc="-5" b="1" i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Предметы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0C2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800" spc="-5" b="1" i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Баллы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0C225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800" spc="-5" b="1" i="1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Русский</a:t>
                      </a:r>
                      <a:r>
                        <a:rPr dirty="0" sz="1800" spc="-35" b="1" i="1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 b="1" i="1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язык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800" spc="-10" b="1" i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40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D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800" spc="-5" b="1" i="1">
                          <a:solidFill>
                            <a:srgbClr val="006600"/>
                          </a:solidFill>
                          <a:latin typeface="Arial"/>
                          <a:cs typeface="Arial"/>
                        </a:rPr>
                        <a:t>Математика</a:t>
                      </a:r>
                      <a:r>
                        <a:rPr dirty="0" sz="1800" b="1" i="1">
                          <a:solidFill>
                            <a:srgbClr val="0066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 b="1" i="1">
                          <a:solidFill>
                            <a:srgbClr val="006600"/>
                          </a:solidFill>
                          <a:latin typeface="Arial"/>
                          <a:cs typeface="Arial"/>
                        </a:rPr>
                        <a:t>профильного</a:t>
                      </a:r>
                      <a:r>
                        <a:rPr dirty="0" sz="1800" spc="-35" b="1" i="1">
                          <a:solidFill>
                            <a:srgbClr val="0066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 i="1">
                          <a:solidFill>
                            <a:srgbClr val="006600"/>
                          </a:solidFill>
                          <a:latin typeface="Arial"/>
                          <a:cs typeface="Arial"/>
                        </a:rPr>
                        <a:t>уровня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F4E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800" spc="-10" b="1" i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39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F4E8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800" spc="5" b="1" i="1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Физика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800" spc="-10" b="1" i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39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D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800" b="1" i="1">
                          <a:solidFill>
                            <a:srgbClr val="006600"/>
                          </a:solidFill>
                          <a:latin typeface="Arial"/>
                          <a:cs typeface="Arial"/>
                        </a:rPr>
                        <a:t>Химия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F4E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800" spc="-10" b="1" i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39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F4E8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800" b="1" i="1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Информатика</a:t>
                      </a:r>
                      <a:r>
                        <a:rPr dirty="0" sz="1800" spc="-50" b="1" i="1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 i="1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dirty="0" sz="1800" spc="-25" b="1" i="1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5" b="1" i="1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ИКТ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800" spc="-10" b="1" i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44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D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800" spc="-5" b="1" i="1">
                          <a:solidFill>
                            <a:srgbClr val="006600"/>
                          </a:solidFill>
                          <a:latin typeface="Arial"/>
                          <a:cs typeface="Arial"/>
                        </a:rPr>
                        <a:t>Биология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F4E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800" spc="-10" b="1" i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39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F4E8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800" spc="-10" b="1" i="1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История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800" spc="-10" b="1" i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35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D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800" spc="-10" b="1" i="1">
                          <a:solidFill>
                            <a:srgbClr val="006600"/>
                          </a:solidFill>
                          <a:latin typeface="Arial"/>
                          <a:cs typeface="Arial"/>
                        </a:rPr>
                        <a:t>География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F4E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800" spc="-10" b="1" i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40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F4E8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800" spc="-5" b="1" i="1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Иностранные</a:t>
                      </a:r>
                      <a:r>
                        <a:rPr dirty="0" sz="1800" spc="-35" b="1" i="1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 i="1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языки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800" spc="-10" b="1" i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30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D"/>
                    </a:solidFill>
                  </a:tcPr>
                </a:tc>
              </a:tr>
              <a:tr h="37082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800" spc="-15" b="1" i="1">
                          <a:solidFill>
                            <a:srgbClr val="006600"/>
                          </a:solidFill>
                          <a:latin typeface="Arial"/>
                          <a:cs typeface="Arial"/>
                        </a:rPr>
                        <a:t>Литература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F4E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800" spc="-10" b="1" i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40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F4E8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800" spc="-10" b="1" i="1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Обществознание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800" spc="-10" b="1" i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45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D"/>
                    </a:solidFill>
                  </a:tcPr>
                </a:tc>
              </a:tr>
            </a:tbl>
          </a:graphicData>
        </a:graphic>
      </p:graphicFrame>
      <p:grpSp>
        <p:nvGrpSpPr>
          <p:cNvPr id="10" name="object 10"/>
          <p:cNvGrpSpPr/>
          <p:nvPr/>
        </p:nvGrpSpPr>
        <p:grpSpPr>
          <a:xfrm>
            <a:off x="9902952" y="5436108"/>
            <a:ext cx="1736089" cy="1306195"/>
            <a:chOff x="9902952" y="5436108"/>
            <a:chExt cx="1736089" cy="1306195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12096" y="5445250"/>
              <a:ext cx="1717548" cy="128778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9907524" y="5440680"/>
              <a:ext cx="1727200" cy="1297305"/>
            </a:xfrm>
            <a:custGeom>
              <a:avLst/>
              <a:gdLst/>
              <a:ahLst/>
              <a:cxnLst/>
              <a:rect l="l" t="t" r="r" b="b"/>
              <a:pathLst>
                <a:path w="1727200" h="1297304">
                  <a:moveTo>
                    <a:pt x="0" y="1296924"/>
                  </a:moveTo>
                  <a:lnTo>
                    <a:pt x="1726692" y="1296924"/>
                  </a:lnTo>
                  <a:lnTo>
                    <a:pt x="1726692" y="0"/>
                  </a:lnTo>
                  <a:lnTo>
                    <a:pt x="0" y="0"/>
                  </a:lnTo>
                  <a:lnTo>
                    <a:pt x="0" y="1296924"/>
                  </a:lnTo>
                  <a:close/>
                </a:path>
              </a:pathLst>
            </a:custGeom>
            <a:ln w="9144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3" name="object 13"/>
          <p:cNvGrpSpPr/>
          <p:nvPr/>
        </p:nvGrpSpPr>
        <p:grpSpPr>
          <a:xfrm>
            <a:off x="7987283" y="2852927"/>
            <a:ext cx="1736089" cy="1155700"/>
            <a:chOff x="7987283" y="2852927"/>
            <a:chExt cx="1736089" cy="1155700"/>
          </a:xfrm>
        </p:grpSpPr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96427" y="2862071"/>
              <a:ext cx="1717548" cy="1136903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7991855" y="2857499"/>
              <a:ext cx="1727200" cy="1146175"/>
            </a:xfrm>
            <a:custGeom>
              <a:avLst/>
              <a:gdLst/>
              <a:ahLst/>
              <a:cxnLst/>
              <a:rect l="l" t="t" r="r" b="b"/>
              <a:pathLst>
                <a:path w="1727200" h="1146175">
                  <a:moveTo>
                    <a:pt x="0" y="1146048"/>
                  </a:moveTo>
                  <a:lnTo>
                    <a:pt x="1726692" y="1146048"/>
                  </a:lnTo>
                  <a:lnTo>
                    <a:pt x="1726692" y="0"/>
                  </a:lnTo>
                  <a:lnTo>
                    <a:pt x="0" y="0"/>
                  </a:lnTo>
                  <a:lnTo>
                    <a:pt x="0" y="1146048"/>
                  </a:lnTo>
                  <a:close/>
                </a:path>
              </a:pathLst>
            </a:custGeom>
            <a:ln w="9144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6" name="object 16"/>
          <p:cNvGrpSpPr/>
          <p:nvPr/>
        </p:nvGrpSpPr>
        <p:grpSpPr>
          <a:xfrm>
            <a:off x="10142219" y="339852"/>
            <a:ext cx="1720850" cy="1169035"/>
            <a:chOff x="10142219" y="339852"/>
            <a:chExt cx="1720850" cy="1169035"/>
          </a:xfrm>
        </p:grpSpPr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51363" y="348996"/>
              <a:ext cx="1702307" cy="1150619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0146791" y="344424"/>
              <a:ext cx="1711960" cy="1160145"/>
            </a:xfrm>
            <a:custGeom>
              <a:avLst/>
              <a:gdLst/>
              <a:ahLst/>
              <a:cxnLst/>
              <a:rect l="l" t="t" r="r" b="b"/>
              <a:pathLst>
                <a:path w="1711959" h="1160145">
                  <a:moveTo>
                    <a:pt x="0" y="1159764"/>
                  </a:moveTo>
                  <a:lnTo>
                    <a:pt x="1711452" y="1159764"/>
                  </a:lnTo>
                  <a:lnTo>
                    <a:pt x="1711452" y="0"/>
                  </a:lnTo>
                  <a:lnTo>
                    <a:pt x="0" y="0"/>
                  </a:lnTo>
                  <a:lnTo>
                    <a:pt x="0" y="1159764"/>
                  </a:lnTo>
                  <a:close/>
                </a:path>
              </a:pathLst>
            </a:custGeom>
            <a:ln w="9144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72344" y="3590543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104394" y="124968"/>
            <a:ext cx="8737600" cy="1282065"/>
            <a:chOff x="104394" y="124968"/>
            <a:chExt cx="8737600" cy="128206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7348" y="234696"/>
              <a:ext cx="2426208" cy="100279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4394" y="1169670"/>
              <a:ext cx="8737600" cy="0"/>
            </a:xfrm>
            <a:custGeom>
              <a:avLst/>
              <a:gdLst/>
              <a:ahLst/>
              <a:cxnLst/>
              <a:rect l="l" t="t" r="r" b="b"/>
              <a:pathLst>
                <a:path w="8737600" h="0">
                  <a:moveTo>
                    <a:pt x="0" y="0"/>
                  </a:moveTo>
                  <a:lnTo>
                    <a:pt x="8737091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4152" y="124968"/>
              <a:ext cx="1708404" cy="1281683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888994" y="1507616"/>
            <a:ext cx="193167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30">
                <a:solidFill>
                  <a:srgbClr val="003399"/>
                </a:solidFill>
              </a:rPr>
              <a:t>ВАЖНО!</a:t>
            </a:r>
            <a:endParaRPr sz="3600"/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32047" y="3880103"/>
            <a:ext cx="4040124" cy="2859024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752957" y="2085212"/>
            <a:ext cx="8724900" cy="17322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114425" marR="1106170">
              <a:lnSpc>
                <a:spcPct val="100000"/>
              </a:lnSpc>
              <a:spcBef>
                <a:spcPts val="95"/>
              </a:spcBef>
            </a:pPr>
            <a:r>
              <a:rPr dirty="0" sz="2800" spc="-10" b="1" i="1">
                <a:solidFill>
                  <a:srgbClr val="003399"/>
                </a:solidFill>
                <a:latin typeface="Arial"/>
                <a:cs typeface="Arial"/>
              </a:rPr>
              <a:t>Вузы</a:t>
            </a:r>
            <a:r>
              <a:rPr dirty="0" sz="2800" spc="-15" b="1" i="1">
                <a:solidFill>
                  <a:srgbClr val="003399"/>
                </a:solidFill>
                <a:latin typeface="Arial"/>
                <a:cs typeface="Arial"/>
              </a:rPr>
              <a:t> имеют</a:t>
            </a:r>
            <a:r>
              <a:rPr dirty="0" sz="2800" spc="25" b="1" i="1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dirty="0" sz="2800" spc="-20" b="1" i="1">
                <a:solidFill>
                  <a:srgbClr val="003399"/>
                </a:solidFill>
                <a:latin typeface="Arial"/>
                <a:cs typeface="Arial"/>
              </a:rPr>
              <a:t>право</a:t>
            </a:r>
            <a:r>
              <a:rPr dirty="0" sz="2800" b="1" i="1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dirty="0" sz="2800" spc="-10" b="1" i="1">
                <a:solidFill>
                  <a:srgbClr val="003399"/>
                </a:solidFill>
                <a:latin typeface="Arial"/>
                <a:cs typeface="Arial"/>
              </a:rPr>
              <a:t>устанавливать </a:t>
            </a:r>
            <a:r>
              <a:rPr dirty="0" sz="2800" spc="-765" b="1" i="1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dirty="0" sz="2800" spc="-20" b="1" i="1">
                <a:solidFill>
                  <a:srgbClr val="003399"/>
                </a:solidFill>
                <a:latin typeface="Arial"/>
                <a:cs typeface="Arial"/>
              </a:rPr>
              <a:t>свои</a:t>
            </a:r>
            <a:r>
              <a:rPr dirty="0" sz="2800" spc="-5" b="1" i="1">
                <a:solidFill>
                  <a:srgbClr val="003399"/>
                </a:solidFill>
                <a:latin typeface="Arial"/>
                <a:cs typeface="Arial"/>
              </a:rPr>
              <a:t> минимальные</a:t>
            </a:r>
            <a:r>
              <a:rPr dirty="0" sz="2800" spc="25" b="1" i="1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dirty="0" sz="2800" b="1" i="1">
                <a:solidFill>
                  <a:srgbClr val="003399"/>
                </a:solidFill>
                <a:latin typeface="Arial"/>
                <a:cs typeface="Arial"/>
              </a:rPr>
              <a:t>баллы</a:t>
            </a:r>
            <a:endParaRPr sz="2800">
              <a:latin typeface="Arial"/>
              <a:cs typeface="Arial"/>
            </a:endParaRPr>
          </a:p>
          <a:p>
            <a:pPr algn="ctr" marL="12700" marR="5080">
              <a:lnSpc>
                <a:spcPct val="100000"/>
              </a:lnSpc>
              <a:spcBef>
                <a:spcPts val="5"/>
              </a:spcBef>
            </a:pPr>
            <a:r>
              <a:rPr dirty="0" sz="2800" spc="-5" b="1" i="1">
                <a:solidFill>
                  <a:srgbClr val="003399"/>
                </a:solidFill>
                <a:latin typeface="Arial"/>
                <a:cs typeface="Arial"/>
              </a:rPr>
              <a:t>(с</a:t>
            </a:r>
            <a:r>
              <a:rPr dirty="0" sz="2800" spc="-10" b="1" i="1">
                <a:solidFill>
                  <a:srgbClr val="003399"/>
                </a:solidFill>
                <a:latin typeface="Arial"/>
                <a:cs typeface="Arial"/>
              </a:rPr>
              <a:t> которыми</a:t>
            </a:r>
            <a:r>
              <a:rPr dirty="0" sz="2800" spc="25" b="1" i="1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dirty="0" sz="2800" spc="-20" b="1" i="1">
                <a:solidFill>
                  <a:srgbClr val="003399"/>
                </a:solidFill>
                <a:latin typeface="Arial"/>
                <a:cs typeface="Arial"/>
              </a:rPr>
              <a:t>будут</a:t>
            </a:r>
            <a:r>
              <a:rPr dirty="0" sz="2800" spc="-10" b="1" i="1">
                <a:solidFill>
                  <a:srgbClr val="003399"/>
                </a:solidFill>
                <a:latin typeface="Arial"/>
                <a:cs typeface="Arial"/>
              </a:rPr>
              <a:t> принимать</a:t>
            </a:r>
            <a:r>
              <a:rPr dirty="0" sz="2800" spc="35" b="1" i="1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dirty="0" sz="2800" spc="-15" b="1" i="1">
                <a:solidFill>
                  <a:srgbClr val="003399"/>
                </a:solidFill>
                <a:latin typeface="Arial"/>
                <a:cs typeface="Arial"/>
              </a:rPr>
              <a:t>абитуриентов) </a:t>
            </a:r>
            <a:r>
              <a:rPr dirty="0" sz="2800" spc="-765" b="1" i="1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dirty="0" u="heavy" sz="2800" spc="-5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выше</a:t>
            </a:r>
            <a:r>
              <a:rPr dirty="0" u="heavy" sz="2800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800" spc="-30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этого</a:t>
            </a:r>
            <a:r>
              <a:rPr dirty="0" u="heavy" sz="2800" spc="15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800" spc="-10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уровня!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11044" y="413385"/>
            <a:ext cx="452120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 b="1" i="1">
                <a:solidFill>
                  <a:srgbClr val="C00000"/>
                </a:solidFill>
                <a:latin typeface="Arial"/>
                <a:cs typeface="Arial"/>
              </a:rPr>
              <a:t>Для</a:t>
            </a:r>
            <a:r>
              <a:rPr dirty="0" sz="2800" spc="-20" b="1" i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800" spc="-15" b="1" i="1">
                <a:solidFill>
                  <a:srgbClr val="C00000"/>
                </a:solidFill>
                <a:latin typeface="Arial"/>
                <a:cs typeface="Arial"/>
              </a:rPr>
              <a:t>поступления</a:t>
            </a:r>
            <a:r>
              <a:rPr dirty="0" sz="2800" b="1" i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800" spc="-5" b="1" i="1">
                <a:solidFill>
                  <a:srgbClr val="C00000"/>
                </a:solidFill>
                <a:latin typeface="Arial"/>
                <a:cs typeface="Arial"/>
              </a:rPr>
              <a:t>в</a:t>
            </a:r>
            <a:r>
              <a:rPr dirty="0" sz="2800" spc="-30" b="1" i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800" spc="-25" b="1" i="1">
                <a:solidFill>
                  <a:srgbClr val="C00000"/>
                </a:solidFill>
                <a:latin typeface="Arial"/>
                <a:cs typeface="Arial"/>
              </a:rPr>
              <a:t>вузы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420356" y="0"/>
            <a:ext cx="4772660" cy="6868159"/>
            <a:chOff x="7420356" y="0"/>
            <a:chExt cx="4772660" cy="6868159"/>
          </a:xfrm>
        </p:grpSpPr>
        <p:sp>
          <p:nvSpPr>
            <p:cNvPr id="3" name="object 3"/>
            <p:cNvSpPr/>
            <p:nvPr/>
          </p:nvSpPr>
          <p:spPr>
            <a:xfrm>
              <a:off x="9371076" y="0"/>
              <a:ext cx="1219200" cy="6858000"/>
            </a:xfrm>
            <a:custGeom>
              <a:avLst/>
              <a:gdLst/>
              <a:ahLst/>
              <a:cxnLst/>
              <a:rect l="l" t="t" r="r" b="b"/>
              <a:pathLst>
                <a:path w="1219200" h="6858000">
                  <a:moveTo>
                    <a:pt x="0" y="0"/>
                  </a:moveTo>
                  <a:lnTo>
                    <a:pt x="1219200" y="6857999"/>
                  </a:lnTo>
                </a:path>
              </a:pathLst>
            </a:custGeom>
            <a:ln w="9144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7424928" y="3681983"/>
              <a:ext cx="4763770" cy="3176905"/>
            </a:xfrm>
            <a:custGeom>
              <a:avLst/>
              <a:gdLst/>
              <a:ahLst/>
              <a:cxnLst/>
              <a:rect l="l" t="t" r="r" b="b"/>
              <a:pathLst>
                <a:path w="4763770" h="3176904">
                  <a:moveTo>
                    <a:pt x="4763516" y="0"/>
                  </a:moveTo>
                  <a:lnTo>
                    <a:pt x="0" y="3176586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182101" y="0"/>
              <a:ext cx="3007360" cy="6858000"/>
            </a:xfrm>
            <a:custGeom>
              <a:avLst/>
              <a:gdLst/>
              <a:ahLst/>
              <a:cxnLst/>
              <a:rect l="l" t="t" r="r" b="b"/>
              <a:pathLst>
                <a:path w="3007359" h="6858000">
                  <a:moveTo>
                    <a:pt x="3006850" y="0"/>
                  </a:moveTo>
                  <a:lnTo>
                    <a:pt x="2042483" y="0"/>
                  </a:lnTo>
                  <a:lnTo>
                    <a:pt x="0" y="6857996"/>
                  </a:lnTo>
                  <a:lnTo>
                    <a:pt x="3006850" y="6857996"/>
                  </a:lnTo>
                  <a:lnTo>
                    <a:pt x="3006850" y="0"/>
                  </a:lnTo>
                  <a:close/>
                </a:path>
              </a:pathLst>
            </a:custGeom>
            <a:solidFill>
              <a:srgbClr val="90C225">
                <a:alpha val="3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9604335" y="0"/>
              <a:ext cx="2588260" cy="6858000"/>
            </a:xfrm>
            <a:custGeom>
              <a:avLst/>
              <a:gdLst/>
              <a:ahLst/>
              <a:cxnLst/>
              <a:rect l="l" t="t" r="r" b="b"/>
              <a:pathLst>
                <a:path w="2588259" h="6858000">
                  <a:moveTo>
                    <a:pt x="2587664" y="0"/>
                  </a:moveTo>
                  <a:lnTo>
                    <a:pt x="0" y="0"/>
                  </a:lnTo>
                  <a:lnTo>
                    <a:pt x="1208190" y="6857996"/>
                  </a:lnTo>
                  <a:lnTo>
                    <a:pt x="2587664" y="6857996"/>
                  </a:lnTo>
                  <a:lnTo>
                    <a:pt x="2587664" y="0"/>
                  </a:lnTo>
                  <a:close/>
                </a:path>
              </a:pathLst>
            </a:custGeom>
            <a:solidFill>
              <a:srgbClr val="90C225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8932164" y="3048000"/>
              <a:ext cx="3260090" cy="3810000"/>
            </a:xfrm>
            <a:custGeom>
              <a:avLst/>
              <a:gdLst/>
              <a:ahLst/>
              <a:cxnLst/>
              <a:rect l="l" t="t" r="r" b="b"/>
              <a:pathLst>
                <a:path w="3260090" h="3810000">
                  <a:moveTo>
                    <a:pt x="3259835" y="0"/>
                  </a:moveTo>
                  <a:lnTo>
                    <a:pt x="0" y="3809999"/>
                  </a:lnTo>
                  <a:lnTo>
                    <a:pt x="3259835" y="3809999"/>
                  </a:lnTo>
                  <a:lnTo>
                    <a:pt x="3259835" y="0"/>
                  </a:lnTo>
                  <a:close/>
                </a:path>
              </a:pathLst>
            </a:custGeom>
            <a:solidFill>
              <a:srgbClr val="539F20">
                <a:alpha val="7215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9337790" y="0"/>
              <a:ext cx="2851785" cy="6858000"/>
            </a:xfrm>
            <a:custGeom>
              <a:avLst/>
              <a:gdLst/>
              <a:ahLst/>
              <a:cxnLst/>
              <a:rect l="l" t="t" r="r" b="b"/>
              <a:pathLst>
                <a:path w="2851784" h="6858000">
                  <a:moveTo>
                    <a:pt x="2851161" y="0"/>
                  </a:moveTo>
                  <a:lnTo>
                    <a:pt x="0" y="0"/>
                  </a:lnTo>
                  <a:lnTo>
                    <a:pt x="2467620" y="6857996"/>
                  </a:lnTo>
                  <a:lnTo>
                    <a:pt x="2851161" y="6857996"/>
                  </a:lnTo>
                  <a:lnTo>
                    <a:pt x="2851161" y="0"/>
                  </a:lnTo>
                  <a:close/>
                </a:path>
              </a:pathLst>
            </a:custGeom>
            <a:solidFill>
              <a:srgbClr val="3E7818">
                <a:alpha val="7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0898125" y="0"/>
              <a:ext cx="1290955" cy="6858000"/>
            </a:xfrm>
            <a:custGeom>
              <a:avLst/>
              <a:gdLst/>
              <a:ahLst/>
              <a:cxnLst/>
              <a:rect l="l" t="t" r="r" b="b"/>
              <a:pathLst>
                <a:path w="1290954" h="6858000">
                  <a:moveTo>
                    <a:pt x="1290827" y="0"/>
                  </a:moveTo>
                  <a:lnTo>
                    <a:pt x="1018958" y="0"/>
                  </a:lnTo>
                  <a:lnTo>
                    <a:pt x="0" y="6857996"/>
                  </a:lnTo>
                  <a:lnTo>
                    <a:pt x="1290827" y="6857996"/>
                  </a:lnTo>
                  <a:lnTo>
                    <a:pt x="1290827" y="0"/>
                  </a:lnTo>
                  <a:close/>
                </a:path>
              </a:pathLst>
            </a:custGeom>
            <a:solidFill>
              <a:srgbClr val="C0E374">
                <a:alpha val="7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0940749" y="0"/>
              <a:ext cx="1248410" cy="6858000"/>
            </a:xfrm>
            <a:custGeom>
              <a:avLst/>
              <a:gdLst/>
              <a:ahLst/>
              <a:cxnLst/>
              <a:rect l="l" t="t" r="r" b="b"/>
              <a:pathLst>
                <a:path w="1248409" h="6858000">
                  <a:moveTo>
                    <a:pt x="1248203" y="0"/>
                  </a:moveTo>
                  <a:lnTo>
                    <a:pt x="0" y="0"/>
                  </a:lnTo>
                  <a:lnTo>
                    <a:pt x="1107740" y="6857996"/>
                  </a:lnTo>
                  <a:lnTo>
                    <a:pt x="1248203" y="6857996"/>
                  </a:lnTo>
                  <a:lnTo>
                    <a:pt x="1248203" y="0"/>
                  </a:lnTo>
                  <a:close/>
                </a:path>
              </a:pathLst>
            </a:custGeom>
            <a:solidFill>
              <a:srgbClr val="90C225">
                <a:alpha val="65097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0372344" y="3590543"/>
              <a:ext cx="1816735" cy="3267710"/>
            </a:xfrm>
            <a:custGeom>
              <a:avLst/>
              <a:gdLst/>
              <a:ahLst/>
              <a:cxnLst/>
              <a:rect l="l" t="t" r="r" b="b"/>
              <a:pathLst>
                <a:path w="1816734" h="3267709">
                  <a:moveTo>
                    <a:pt x="1816607" y="0"/>
                  </a:moveTo>
                  <a:lnTo>
                    <a:pt x="0" y="3267455"/>
                  </a:lnTo>
                  <a:lnTo>
                    <a:pt x="1816607" y="3267455"/>
                  </a:lnTo>
                  <a:lnTo>
                    <a:pt x="1816607" y="0"/>
                  </a:lnTo>
                  <a:close/>
                </a:path>
              </a:pathLst>
            </a:custGeom>
            <a:solidFill>
              <a:srgbClr val="90C225">
                <a:alpha val="799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300732" y="144526"/>
            <a:ext cx="503364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5" i="0">
                <a:solidFill>
                  <a:srgbClr val="3E7818"/>
                </a:solidFill>
                <a:latin typeface="Trebuchet MS"/>
                <a:cs typeface="Trebuchet MS"/>
              </a:rPr>
              <a:t>Нормативно-правовая</a:t>
            </a:r>
            <a:r>
              <a:rPr dirty="0" sz="3000" spc="-60" i="0">
                <a:solidFill>
                  <a:srgbClr val="3E7818"/>
                </a:solidFill>
                <a:latin typeface="Trebuchet MS"/>
                <a:cs typeface="Trebuchet MS"/>
              </a:rPr>
              <a:t> </a:t>
            </a:r>
            <a:r>
              <a:rPr dirty="0" sz="3000" i="0">
                <a:solidFill>
                  <a:srgbClr val="3E7818"/>
                </a:solidFill>
                <a:latin typeface="Trebuchet MS"/>
                <a:cs typeface="Trebuchet MS"/>
              </a:rPr>
              <a:t>база</a:t>
            </a:r>
            <a:endParaRPr sz="30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4286" y="943102"/>
            <a:ext cx="8736330" cy="1480820"/>
          </a:xfrm>
          <a:prstGeom prst="rect">
            <a:avLst/>
          </a:prstGeom>
        </p:spPr>
        <p:txBody>
          <a:bodyPr wrap="square" lIns="0" tIns="99060" rIns="0" bIns="0" rtlCol="0" vert="horz">
            <a:spAutoFit/>
          </a:bodyPr>
          <a:lstStyle/>
          <a:p>
            <a:pPr marL="355600" marR="6985" indent="-342900">
              <a:lnSpc>
                <a:spcPct val="70000"/>
              </a:lnSpc>
              <a:spcBef>
                <a:spcPts val="780"/>
              </a:spcBef>
              <a:tabLst>
                <a:tab pos="354965" algn="l"/>
              </a:tabLst>
            </a:pPr>
            <a:r>
              <a:rPr dirty="0" sz="1500" spc="-13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dirty="0" sz="1900" spc="-20">
                <a:solidFill>
                  <a:srgbClr val="001F5F"/>
                </a:solidFill>
                <a:latin typeface="Microsoft Sans Serif"/>
                <a:cs typeface="Microsoft Sans Serif"/>
              </a:rPr>
              <a:t>Федеральный</a:t>
            </a:r>
            <a:r>
              <a:rPr dirty="0" sz="1900" spc="175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-40">
                <a:solidFill>
                  <a:srgbClr val="001F5F"/>
                </a:solidFill>
                <a:latin typeface="Microsoft Sans Serif"/>
                <a:cs typeface="Microsoft Sans Serif"/>
              </a:rPr>
              <a:t>закон</a:t>
            </a:r>
            <a:r>
              <a:rPr dirty="0" sz="1900" spc="175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-25">
                <a:solidFill>
                  <a:srgbClr val="001F5F"/>
                </a:solidFill>
                <a:latin typeface="Microsoft Sans Serif"/>
                <a:cs typeface="Microsoft Sans Serif"/>
              </a:rPr>
              <a:t>Российской</a:t>
            </a:r>
            <a:r>
              <a:rPr dirty="0" sz="1900" spc="195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-25">
                <a:solidFill>
                  <a:srgbClr val="001F5F"/>
                </a:solidFill>
                <a:latin typeface="Microsoft Sans Serif"/>
                <a:cs typeface="Microsoft Sans Serif"/>
              </a:rPr>
              <a:t>Федерации</a:t>
            </a:r>
            <a:r>
              <a:rPr dirty="0" sz="1900" spc="17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-15">
                <a:solidFill>
                  <a:srgbClr val="001F5F"/>
                </a:solidFill>
                <a:latin typeface="Microsoft Sans Serif"/>
                <a:cs typeface="Microsoft Sans Serif"/>
              </a:rPr>
              <a:t>от</a:t>
            </a:r>
            <a:r>
              <a:rPr dirty="0" sz="1900" spc="165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900">
                <a:solidFill>
                  <a:srgbClr val="001F5F"/>
                </a:solidFill>
                <a:latin typeface="Microsoft Sans Serif"/>
                <a:cs typeface="Microsoft Sans Serif"/>
              </a:rPr>
              <a:t>29</a:t>
            </a:r>
            <a:r>
              <a:rPr dirty="0" sz="1900" spc="185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-20">
                <a:solidFill>
                  <a:srgbClr val="001F5F"/>
                </a:solidFill>
                <a:latin typeface="Microsoft Sans Serif"/>
                <a:cs typeface="Microsoft Sans Serif"/>
              </a:rPr>
              <a:t>декабря</a:t>
            </a:r>
            <a:r>
              <a:rPr dirty="0" sz="1900" spc="185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900">
                <a:solidFill>
                  <a:srgbClr val="001F5F"/>
                </a:solidFill>
                <a:latin typeface="Microsoft Sans Serif"/>
                <a:cs typeface="Microsoft Sans Serif"/>
              </a:rPr>
              <a:t>2012</a:t>
            </a:r>
            <a:r>
              <a:rPr dirty="0" sz="1900" spc="185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-135">
                <a:solidFill>
                  <a:srgbClr val="001F5F"/>
                </a:solidFill>
                <a:latin typeface="Microsoft Sans Serif"/>
                <a:cs typeface="Microsoft Sans Serif"/>
              </a:rPr>
              <a:t>г.</a:t>
            </a:r>
            <a:r>
              <a:rPr dirty="0" sz="1900" spc="17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-5">
                <a:solidFill>
                  <a:srgbClr val="001F5F"/>
                </a:solidFill>
                <a:latin typeface="Microsoft Sans Serif"/>
                <a:cs typeface="Microsoft Sans Serif"/>
              </a:rPr>
              <a:t>N</a:t>
            </a:r>
            <a:r>
              <a:rPr dirty="0" sz="1900" spc="17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-5">
                <a:solidFill>
                  <a:srgbClr val="001F5F"/>
                </a:solidFill>
                <a:latin typeface="Microsoft Sans Serif"/>
                <a:cs typeface="Microsoft Sans Serif"/>
              </a:rPr>
              <a:t>273- </a:t>
            </a:r>
            <a:r>
              <a:rPr dirty="0" sz="1900" spc="-49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-120">
                <a:solidFill>
                  <a:srgbClr val="001F5F"/>
                </a:solidFill>
                <a:latin typeface="Microsoft Sans Serif"/>
                <a:cs typeface="Microsoft Sans Serif"/>
              </a:rPr>
              <a:t>ФЗ</a:t>
            </a:r>
            <a:r>
              <a:rPr dirty="0" sz="1900" spc="25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-5">
                <a:solidFill>
                  <a:srgbClr val="001F5F"/>
                </a:solidFill>
                <a:latin typeface="Microsoft Sans Serif"/>
                <a:cs typeface="Microsoft Sans Serif"/>
              </a:rPr>
              <a:t>"Об</a:t>
            </a:r>
            <a:r>
              <a:rPr dirty="0" sz="1900" spc="25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-20">
                <a:solidFill>
                  <a:srgbClr val="001F5F"/>
                </a:solidFill>
                <a:latin typeface="Microsoft Sans Serif"/>
                <a:cs typeface="Microsoft Sans Serif"/>
              </a:rPr>
              <a:t>образовании</a:t>
            </a:r>
            <a:r>
              <a:rPr dirty="0" sz="1900" spc="9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-5">
                <a:solidFill>
                  <a:srgbClr val="001F5F"/>
                </a:solidFill>
                <a:latin typeface="Microsoft Sans Serif"/>
                <a:cs typeface="Microsoft Sans Serif"/>
              </a:rPr>
              <a:t>в</a:t>
            </a:r>
            <a:r>
              <a:rPr dirty="0" sz="1900" spc="2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-30">
                <a:solidFill>
                  <a:srgbClr val="001F5F"/>
                </a:solidFill>
                <a:latin typeface="Microsoft Sans Serif"/>
                <a:cs typeface="Microsoft Sans Serif"/>
              </a:rPr>
              <a:t>Российской</a:t>
            </a:r>
            <a:r>
              <a:rPr dirty="0" sz="1900" spc="65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-35">
                <a:solidFill>
                  <a:srgbClr val="001F5F"/>
                </a:solidFill>
                <a:latin typeface="Microsoft Sans Serif"/>
                <a:cs typeface="Microsoft Sans Serif"/>
              </a:rPr>
              <a:t>Федерации</a:t>
            </a:r>
            <a:r>
              <a:rPr dirty="0" sz="1900" spc="85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-5">
                <a:solidFill>
                  <a:srgbClr val="001F5F"/>
                </a:solidFill>
                <a:latin typeface="Microsoft Sans Serif"/>
                <a:cs typeface="Microsoft Sans Serif"/>
              </a:rPr>
              <a:t>"</a:t>
            </a:r>
            <a:endParaRPr sz="1900">
              <a:latin typeface="Microsoft Sans Serif"/>
              <a:cs typeface="Microsoft Sans Serif"/>
            </a:endParaRPr>
          </a:p>
          <a:p>
            <a:pPr algn="r" marR="5715">
              <a:lnSpc>
                <a:spcPts val="1939"/>
              </a:lnSpc>
              <a:spcBef>
                <a:spcPts val="515"/>
              </a:spcBef>
              <a:tabLst>
                <a:tab pos="342265" algn="l"/>
                <a:tab pos="1630680" algn="l"/>
                <a:tab pos="3298190" algn="l"/>
                <a:tab pos="5524500" algn="l"/>
                <a:tab pos="6852284" algn="l"/>
                <a:tab pos="8443595" algn="l"/>
              </a:tabLst>
            </a:pPr>
            <a:r>
              <a:rPr dirty="0" sz="1500" spc="-13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dirty="0" sz="1500" spc="-130">
                <a:solidFill>
                  <a:srgbClr val="90C225"/>
                </a:solidFill>
                <a:latin typeface="Lucida Sans Unicode"/>
                <a:cs typeface="Lucida Sans Unicode"/>
              </a:rPr>
              <a:t>	</a:t>
            </a:r>
            <a:r>
              <a:rPr dirty="0" sz="1900" spc="-10">
                <a:solidFill>
                  <a:srgbClr val="4382FF"/>
                </a:solidFill>
                <a:latin typeface="Microsoft Sans Serif"/>
                <a:cs typeface="Microsoft Sans Serif"/>
              </a:rPr>
              <a:t>По</a:t>
            </a:r>
            <a:r>
              <a:rPr dirty="0" sz="1900" spc="-30">
                <a:solidFill>
                  <a:srgbClr val="4382FF"/>
                </a:solidFill>
                <a:latin typeface="Microsoft Sans Serif"/>
                <a:cs typeface="Microsoft Sans Serif"/>
              </a:rPr>
              <a:t>р</a:t>
            </a:r>
            <a:r>
              <a:rPr dirty="0" sz="1900" spc="-5">
                <a:solidFill>
                  <a:srgbClr val="4382FF"/>
                </a:solidFill>
                <a:latin typeface="Microsoft Sans Serif"/>
                <a:cs typeface="Microsoft Sans Serif"/>
              </a:rPr>
              <a:t>яд</a:t>
            </a:r>
            <a:r>
              <a:rPr dirty="0" sz="1900" spc="10">
                <a:solidFill>
                  <a:srgbClr val="4382FF"/>
                </a:solidFill>
                <a:latin typeface="Microsoft Sans Serif"/>
                <a:cs typeface="Microsoft Sans Serif"/>
              </a:rPr>
              <a:t>о</a:t>
            </a:r>
            <a:r>
              <a:rPr dirty="0" sz="1900" spc="-125">
                <a:solidFill>
                  <a:srgbClr val="4382FF"/>
                </a:solidFill>
                <a:latin typeface="Microsoft Sans Serif"/>
                <a:cs typeface="Microsoft Sans Serif"/>
              </a:rPr>
              <a:t>к</a:t>
            </a:r>
            <a:r>
              <a:rPr dirty="0" sz="1900">
                <a:solidFill>
                  <a:srgbClr val="4382FF"/>
                </a:solidFill>
                <a:latin typeface="Microsoft Sans Serif"/>
                <a:cs typeface="Microsoft Sans Serif"/>
              </a:rPr>
              <a:t>	</a:t>
            </a:r>
            <a:r>
              <a:rPr dirty="0" sz="1900" spc="-20">
                <a:solidFill>
                  <a:srgbClr val="4382FF"/>
                </a:solidFill>
                <a:latin typeface="Microsoft Sans Serif"/>
                <a:cs typeface="Microsoft Sans Serif"/>
              </a:rPr>
              <a:t>п</a:t>
            </a:r>
            <a:r>
              <a:rPr dirty="0" sz="1900" spc="-5">
                <a:solidFill>
                  <a:srgbClr val="4382FF"/>
                </a:solidFill>
                <a:latin typeface="Microsoft Sans Serif"/>
                <a:cs typeface="Microsoft Sans Serif"/>
              </a:rPr>
              <a:t>р</a:t>
            </a:r>
            <a:r>
              <a:rPr dirty="0" sz="1900" spc="-10">
                <a:solidFill>
                  <a:srgbClr val="4382FF"/>
                </a:solidFill>
                <a:latin typeface="Microsoft Sans Serif"/>
                <a:cs typeface="Microsoft Sans Serif"/>
              </a:rPr>
              <a:t>о</a:t>
            </a:r>
            <a:r>
              <a:rPr dirty="0" sz="1900" spc="-30">
                <a:solidFill>
                  <a:srgbClr val="4382FF"/>
                </a:solidFill>
                <a:latin typeface="Microsoft Sans Serif"/>
                <a:cs typeface="Microsoft Sans Serif"/>
              </a:rPr>
              <a:t>в</a:t>
            </a:r>
            <a:r>
              <a:rPr dirty="0" sz="1900" spc="-30">
                <a:solidFill>
                  <a:srgbClr val="4382FF"/>
                </a:solidFill>
                <a:latin typeface="Microsoft Sans Serif"/>
                <a:cs typeface="Microsoft Sans Serif"/>
              </a:rPr>
              <a:t>е</a:t>
            </a:r>
            <a:r>
              <a:rPr dirty="0" sz="1900" spc="-10">
                <a:solidFill>
                  <a:srgbClr val="4382FF"/>
                </a:solidFill>
                <a:latin typeface="Microsoft Sans Serif"/>
                <a:cs typeface="Microsoft Sans Serif"/>
              </a:rPr>
              <a:t>д</a:t>
            </a:r>
            <a:r>
              <a:rPr dirty="0" sz="1900" spc="5">
                <a:solidFill>
                  <a:srgbClr val="4382FF"/>
                </a:solidFill>
                <a:latin typeface="Microsoft Sans Serif"/>
                <a:cs typeface="Microsoft Sans Serif"/>
              </a:rPr>
              <a:t>е</a:t>
            </a:r>
            <a:r>
              <a:rPr dirty="0" sz="1900" spc="-15">
                <a:solidFill>
                  <a:srgbClr val="4382FF"/>
                </a:solidFill>
                <a:latin typeface="Microsoft Sans Serif"/>
                <a:cs typeface="Microsoft Sans Serif"/>
              </a:rPr>
              <a:t>н</a:t>
            </a:r>
            <a:r>
              <a:rPr dirty="0" sz="1900" spc="-20">
                <a:solidFill>
                  <a:srgbClr val="4382FF"/>
                </a:solidFill>
                <a:latin typeface="Microsoft Sans Serif"/>
                <a:cs typeface="Microsoft Sans Serif"/>
              </a:rPr>
              <a:t>и</a:t>
            </a:r>
            <a:r>
              <a:rPr dirty="0" sz="1900" spc="-5">
                <a:solidFill>
                  <a:srgbClr val="4382FF"/>
                </a:solidFill>
                <a:latin typeface="Microsoft Sans Serif"/>
                <a:cs typeface="Microsoft Sans Serif"/>
              </a:rPr>
              <a:t>я</a:t>
            </a:r>
            <a:r>
              <a:rPr dirty="0" sz="1900">
                <a:solidFill>
                  <a:srgbClr val="4382FF"/>
                </a:solidFill>
                <a:latin typeface="Microsoft Sans Serif"/>
                <a:cs typeface="Microsoft Sans Serif"/>
              </a:rPr>
              <a:t>	</a:t>
            </a:r>
            <a:r>
              <a:rPr dirty="0" sz="1900" spc="-85">
                <a:solidFill>
                  <a:srgbClr val="4382FF"/>
                </a:solidFill>
                <a:latin typeface="Microsoft Sans Serif"/>
                <a:cs typeface="Microsoft Sans Serif"/>
              </a:rPr>
              <a:t>г</a:t>
            </a:r>
            <a:r>
              <a:rPr dirty="0" sz="1900" spc="-10">
                <a:solidFill>
                  <a:srgbClr val="4382FF"/>
                </a:solidFill>
                <a:latin typeface="Microsoft Sans Serif"/>
                <a:cs typeface="Microsoft Sans Serif"/>
              </a:rPr>
              <a:t>ос</a:t>
            </a:r>
            <a:r>
              <a:rPr dirty="0" sz="1900" spc="-65">
                <a:solidFill>
                  <a:srgbClr val="4382FF"/>
                </a:solidFill>
                <a:latin typeface="Microsoft Sans Serif"/>
                <a:cs typeface="Microsoft Sans Serif"/>
              </a:rPr>
              <a:t>у</a:t>
            </a:r>
            <a:r>
              <a:rPr dirty="0" sz="1900">
                <a:solidFill>
                  <a:srgbClr val="4382FF"/>
                </a:solidFill>
                <a:latin typeface="Microsoft Sans Serif"/>
                <a:cs typeface="Microsoft Sans Serif"/>
              </a:rPr>
              <a:t>д</a:t>
            </a:r>
            <a:r>
              <a:rPr dirty="0" sz="1900" spc="-10">
                <a:solidFill>
                  <a:srgbClr val="4382FF"/>
                </a:solidFill>
                <a:latin typeface="Microsoft Sans Serif"/>
                <a:cs typeface="Microsoft Sans Serif"/>
              </a:rPr>
              <a:t>а</a:t>
            </a:r>
            <a:r>
              <a:rPr dirty="0" sz="1900" spc="5">
                <a:solidFill>
                  <a:srgbClr val="4382FF"/>
                </a:solidFill>
                <a:latin typeface="Microsoft Sans Serif"/>
                <a:cs typeface="Microsoft Sans Serif"/>
              </a:rPr>
              <a:t>р</a:t>
            </a:r>
            <a:r>
              <a:rPr dirty="0" sz="1900" spc="-5">
                <a:solidFill>
                  <a:srgbClr val="4382FF"/>
                </a:solidFill>
                <a:latin typeface="Microsoft Sans Serif"/>
                <a:cs typeface="Microsoft Sans Serif"/>
              </a:rPr>
              <a:t>с</a:t>
            </a:r>
            <a:r>
              <a:rPr dirty="0" sz="1900">
                <a:solidFill>
                  <a:srgbClr val="4382FF"/>
                </a:solidFill>
                <a:latin typeface="Microsoft Sans Serif"/>
                <a:cs typeface="Microsoft Sans Serif"/>
              </a:rPr>
              <a:t>т</a:t>
            </a:r>
            <a:r>
              <a:rPr dirty="0" sz="1900" spc="-20">
                <a:solidFill>
                  <a:srgbClr val="4382FF"/>
                </a:solidFill>
                <a:latin typeface="Microsoft Sans Serif"/>
                <a:cs typeface="Microsoft Sans Serif"/>
              </a:rPr>
              <a:t>в</a:t>
            </a:r>
            <a:r>
              <a:rPr dirty="0" sz="1900" spc="-15">
                <a:solidFill>
                  <a:srgbClr val="4382FF"/>
                </a:solidFill>
                <a:latin typeface="Microsoft Sans Serif"/>
                <a:cs typeface="Microsoft Sans Serif"/>
              </a:rPr>
              <a:t>е</a:t>
            </a:r>
            <a:r>
              <a:rPr dirty="0" sz="1900" spc="-5">
                <a:solidFill>
                  <a:srgbClr val="4382FF"/>
                </a:solidFill>
                <a:latin typeface="Microsoft Sans Serif"/>
                <a:cs typeface="Microsoft Sans Serif"/>
              </a:rPr>
              <a:t>н</a:t>
            </a:r>
            <a:r>
              <a:rPr dirty="0" sz="1900" spc="-5">
                <a:solidFill>
                  <a:srgbClr val="4382FF"/>
                </a:solidFill>
                <a:latin typeface="Microsoft Sans Serif"/>
                <a:cs typeface="Microsoft Sans Serif"/>
              </a:rPr>
              <a:t>н</a:t>
            </a:r>
            <a:r>
              <a:rPr dirty="0" sz="1900" spc="-10">
                <a:solidFill>
                  <a:srgbClr val="4382FF"/>
                </a:solidFill>
                <a:latin typeface="Microsoft Sans Serif"/>
                <a:cs typeface="Microsoft Sans Serif"/>
              </a:rPr>
              <a:t>о</a:t>
            </a:r>
            <a:r>
              <a:rPr dirty="0" sz="1900" spc="-5">
                <a:solidFill>
                  <a:srgbClr val="4382FF"/>
                </a:solidFill>
                <a:latin typeface="Microsoft Sans Serif"/>
                <a:cs typeface="Microsoft Sans Serif"/>
              </a:rPr>
              <a:t>й</a:t>
            </a:r>
            <a:r>
              <a:rPr dirty="0" sz="1900">
                <a:solidFill>
                  <a:srgbClr val="4382FF"/>
                </a:solidFill>
                <a:latin typeface="Microsoft Sans Serif"/>
                <a:cs typeface="Microsoft Sans Serif"/>
              </a:rPr>
              <a:t>	</a:t>
            </a:r>
            <a:r>
              <a:rPr dirty="0" sz="1900">
                <a:solidFill>
                  <a:srgbClr val="4382FF"/>
                </a:solidFill>
                <a:latin typeface="Microsoft Sans Serif"/>
                <a:cs typeface="Microsoft Sans Serif"/>
              </a:rPr>
              <a:t>и</a:t>
            </a:r>
            <a:r>
              <a:rPr dirty="0" sz="1900" spc="-25">
                <a:solidFill>
                  <a:srgbClr val="4382FF"/>
                </a:solidFill>
                <a:latin typeface="Microsoft Sans Serif"/>
                <a:cs typeface="Microsoft Sans Serif"/>
              </a:rPr>
              <a:t>т</a:t>
            </a:r>
            <a:r>
              <a:rPr dirty="0" sz="1900" spc="-30">
                <a:solidFill>
                  <a:srgbClr val="4382FF"/>
                </a:solidFill>
                <a:latin typeface="Microsoft Sans Serif"/>
                <a:cs typeface="Microsoft Sans Serif"/>
              </a:rPr>
              <a:t>о</a:t>
            </a:r>
            <a:r>
              <a:rPr dirty="0" sz="1900" spc="-55">
                <a:solidFill>
                  <a:srgbClr val="4382FF"/>
                </a:solidFill>
                <a:latin typeface="Microsoft Sans Serif"/>
                <a:cs typeface="Microsoft Sans Serif"/>
              </a:rPr>
              <a:t>г</a:t>
            </a:r>
            <a:r>
              <a:rPr dirty="0" sz="1900" spc="-10">
                <a:solidFill>
                  <a:srgbClr val="4382FF"/>
                </a:solidFill>
                <a:latin typeface="Microsoft Sans Serif"/>
                <a:cs typeface="Microsoft Sans Serif"/>
              </a:rPr>
              <a:t>о</a:t>
            </a:r>
            <a:r>
              <a:rPr dirty="0" sz="1900" spc="-30">
                <a:solidFill>
                  <a:srgbClr val="4382FF"/>
                </a:solidFill>
                <a:latin typeface="Microsoft Sans Serif"/>
                <a:cs typeface="Microsoft Sans Serif"/>
              </a:rPr>
              <a:t>в</a:t>
            </a:r>
            <a:r>
              <a:rPr dirty="0" sz="1900" spc="5">
                <a:solidFill>
                  <a:srgbClr val="4382FF"/>
                </a:solidFill>
                <a:latin typeface="Microsoft Sans Serif"/>
                <a:cs typeface="Microsoft Sans Serif"/>
              </a:rPr>
              <a:t>о</a:t>
            </a:r>
            <a:r>
              <a:rPr dirty="0" sz="1900" spc="-5">
                <a:solidFill>
                  <a:srgbClr val="4382FF"/>
                </a:solidFill>
                <a:latin typeface="Microsoft Sans Serif"/>
                <a:cs typeface="Microsoft Sans Serif"/>
              </a:rPr>
              <a:t>й</a:t>
            </a:r>
            <a:r>
              <a:rPr dirty="0" sz="1900">
                <a:solidFill>
                  <a:srgbClr val="4382FF"/>
                </a:solidFill>
                <a:latin typeface="Microsoft Sans Serif"/>
                <a:cs typeface="Microsoft Sans Serif"/>
              </a:rPr>
              <a:t>	</a:t>
            </a:r>
            <a:r>
              <a:rPr dirty="0" sz="1900" spc="-40">
                <a:solidFill>
                  <a:srgbClr val="4382FF"/>
                </a:solidFill>
                <a:latin typeface="Microsoft Sans Serif"/>
                <a:cs typeface="Microsoft Sans Serif"/>
              </a:rPr>
              <a:t>а</a:t>
            </a:r>
            <a:r>
              <a:rPr dirty="0" sz="1900">
                <a:solidFill>
                  <a:srgbClr val="4382FF"/>
                </a:solidFill>
                <a:latin typeface="Microsoft Sans Serif"/>
                <a:cs typeface="Microsoft Sans Serif"/>
              </a:rPr>
              <a:t>т</a:t>
            </a:r>
            <a:r>
              <a:rPr dirty="0" sz="1900" spc="-25">
                <a:solidFill>
                  <a:srgbClr val="4382FF"/>
                </a:solidFill>
                <a:latin typeface="Microsoft Sans Serif"/>
                <a:cs typeface="Microsoft Sans Serif"/>
              </a:rPr>
              <a:t>т</a:t>
            </a:r>
            <a:r>
              <a:rPr dirty="0" sz="1900" spc="-10">
                <a:solidFill>
                  <a:srgbClr val="4382FF"/>
                </a:solidFill>
                <a:latin typeface="Microsoft Sans Serif"/>
                <a:cs typeface="Microsoft Sans Serif"/>
              </a:rPr>
              <a:t>е</a:t>
            </a:r>
            <a:r>
              <a:rPr dirty="0" sz="1900" spc="5">
                <a:solidFill>
                  <a:srgbClr val="4382FF"/>
                </a:solidFill>
                <a:latin typeface="Microsoft Sans Serif"/>
                <a:cs typeface="Microsoft Sans Serif"/>
              </a:rPr>
              <a:t>с</a:t>
            </a:r>
            <a:r>
              <a:rPr dirty="0" sz="1900" spc="-25">
                <a:solidFill>
                  <a:srgbClr val="4382FF"/>
                </a:solidFill>
                <a:latin typeface="Microsoft Sans Serif"/>
                <a:cs typeface="Microsoft Sans Serif"/>
              </a:rPr>
              <a:t>т</a:t>
            </a:r>
            <a:r>
              <a:rPr dirty="0" sz="1900" spc="-10">
                <a:solidFill>
                  <a:srgbClr val="4382FF"/>
                </a:solidFill>
                <a:latin typeface="Microsoft Sans Serif"/>
                <a:cs typeface="Microsoft Sans Serif"/>
              </a:rPr>
              <a:t>а</a:t>
            </a:r>
            <a:r>
              <a:rPr dirty="0" sz="1900">
                <a:solidFill>
                  <a:srgbClr val="4382FF"/>
                </a:solidFill>
                <a:latin typeface="Microsoft Sans Serif"/>
                <a:cs typeface="Microsoft Sans Serif"/>
              </a:rPr>
              <a:t>ц</a:t>
            </a:r>
            <a:r>
              <a:rPr dirty="0" sz="1900" spc="-5">
                <a:solidFill>
                  <a:srgbClr val="4382FF"/>
                </a:solidFill>
                <a:latin typeface="Microsoft Sans Serif"/>
                <a:cs typeface="Microsoft Sans Serif"/>
              </a:rPr>
              <a:t>ии</a:t>
            </a:r>
            <a:r>
              <a:rPr dirty="0" sz="1900">
                <a:solidFill>
                  <a:srgbClr val="4382FF"/>
                </a:solidFill>
                <a:latin typeface="Microsoft Sans Serif"/>
                <a:cs typeface="Microsoft Sans Serif"/>
              </a:rPr>
              <a:t>	</a:t>
            </a:r>
            <a:r>
              <a:rPr dirty="0" sz="1900" spc="-15">
                <a:solidFill>
                  <a:srgbClr val="4382FF"/>
                </a:solidFill>
                <a:latin typeface="Microsoft Sans Serif"/>
                <a:cs typeface="Microsoft Sans Serif"/>
              </a:rPr>
              <a:t>по</a:t>
            </a:r>
            <a:endParaRPr sz="1900">
              <a:latin typeface="Microsoft Sans Serif"/>
              <a:cs typeface="Microsoft Sans Serif"/>
            </a:endParaRPr>
          </a:p>
          <a:p>
            <a:pPr algn="r" marR="5080">
              <a:lnSpc>
                <a:spcPts val="1595"/>
              </a:lnSpc>
              <a:tabLst>
                <a:tab pos="2249170" algn="l"/>
                <a:tab pos="3877310" algn="l"/>
                <a:tab pos="5125720" algn="l"/>
                <a:tab pos="6181725" algn="l"/>
                <a:tab pos="7861300" algn="l"/>
              </a:tabLst>
            </a:pPr>
            <a:r>
              <a:rPr dirty="0" sz="1900" spc="-25">
                <a:solidFill>
                  <a:srgbClr val="4382FF"/>
                </a:solidFill>
                <a:latin typeface="Microsoft Sans Serif"/>
                <a:cs typeface="Microsoft Sans Serif"/>
              </a:rPr>
              <a:t>образовательным	программам	</a:t>
            </a:r>
            <a:r>
              <a:rPr dirty="0" sz="1900" spc="-20">
                <a:solidFill>
                  <a:srgbClr val="4382FF"/>
                </a:solidFill>
                <a:latin typeface="Microsoft Sans Serif"/>
                <a:cs typeface="Microsoft Sans Serif"/>
              </a:rPr>
              <a:t>среднего	</a:t>
            </a:r>
            <a:r>
              <a:rPr dirty="0" sz="1900" spc="-25">
                <a:solidFill>
                  <a:srgbClr val="4382FF"/>
                </a:solidFill>
                <a:latin typeface="Microsoft Sans Serif"/>
                <a:cs typeface="Microsoft Sans Serif"/>
              </a:rPr>
              <a:t>общего	</a:t>
            </a:r>
            <a:r>
              <a:rPr dirty="0" sz="1900" spc="-15">
                <a:solidFill>
                  <a:srgbClr val="4382FF"/>
                </a:solidFill>
                <a:latin typeface="Microsoft Sans Serif"/>
                <a:cs typeface="Microsoft Sans Serif"/>
              </a:rPr>
              <a:t>образования	</a:t>
            </a:r>
            <a:r>
              <a:rPr dirty="0" sz="1900" spc="-5">
                <a:solidFill>
                  <a:srgbClr val="4382FF"/>
                </a:solidFill>
                <a:latin typeface="Microsoft Sans Serif"/>
                <a:cs typeface="Microsoft Sans Serif"/>
              </a:rPr>
              <a:t>(утв.</a:t>
            </a:r>
            <a:endParaRPr sz="1900">
              <a:latin typeface="Microsoft Sans Serif"/>
              <a:cs typeface="Microsoft Sans Serif"/>
            </a:endParaRPr>
          </a:p>
          <a:p>
            <a:pPr algn="r" marR="5080">
              <a:lnSpc>
                <a:spcPts val="1595"/>
              </a:lnSpc>
              <a:tabLst>
                <a:tab pos="1423670" algn="l"/>
                <a:tab pos="3775075" algn="l"/>
                <a:tab pos="4486910" algn="l"/>
                <a:tab pos="5096510" algn="l"/>
                <a:tab pos="6661784" algn="l"/>
                <a:tab pos="7291070" algn="l"/>
              </a:tabLst>
            </a:pPr>
            <a:r>
              <a:rPr dirty="0" sz="1900" spc="-35">
                <a:solidFill>
                  <a:srgbClr val="4382FF"/>
                </a:solidFill>
                <a:latin typeface="Microsoft Sans Serif"/>
                <a:cs typeface="Microsoft Sans Serif"/>
              </a:rPr>
              <a:t>приказом	</a:t>
            </a:r>
            <a:r>
              <a:rPr dirty="0" sz="1900" spc="-10">
                <a:solidFill>
                  <a:srgbClr val="4382FF"/>
                </a:solidFill>
                <a:latin typeface="Microsoft Sans Serif"/>
                <a:cs typeface="Microsoft Sans Serif"/>
              </a:rPr>
              <a:t>Минпросвещения	</a:t>
            </a:r>
            <a:r>
              <a:rPr dirty="0" sz="1900" spc="-105">
                <a:solidFill>
                  <a:srgbClr val="4382FF"/>
                </a:solidFill>
                <a:latin typeface="Microsoft Sans Serif"/>
                <a:cs typeface="Microsoft Sans Serif"/>
              </a:rPr>
              <a:t>РФ	</a:t>
            </a:r>
            <a:r>
              <a:rPr dirty="0" sz="1900" spc="-25">
                <a:solidFill>
                  <a:srgbClr val="4382FF"/>
                </a:solidFill>
                <a:latin typeface="Microsoft Sans Serif"/>
                <a:cs typeface="Microsoft Sans Serif"/>
              </a:rPr>
              <a:t>от	</a:t>
            </a:r>
            <a:r>
              <a:rPr dirty="0" sz="1900" spc="-15">
                <a:solidFill>
                  <a:srgbClr val="4382FF"/>
                </a:solidFill>
                <a:latin typeface="Microsoft Sans Serif"/>
                <a:cs typeface="Microsoft Sans Serif"/>
              </a:rPr>
              <a:t>07.11.2018	</a:t>
            </a:r>
            <a:r>
              <a:rPr dirty="0" sz="1900" spc="140">
                <a:solidFill>
                  <a:srgbClr val="4382FF"/>
                </a:solidFill>
                <a:latin typeface="Microsoft Sans Serif"/>
                <a:cs typeface="Microsoft Sans Serif"/>
              </a:rPr>
              <a:t>№	</a:t>
            </a:r>
            <a:r>
              <a:rPr dirty="0" sz="1900">
                <a:solidFill>
                  <a:srgbClr val="4382FF"/>
                </a:solidFill>
                <a:latin typeface="Microsoft Sans Serif"/>
                <a:cs typeface="Microsoft Sans Serif"/>
              </a:rPr>
              <a:t>190/1512,</a:t>
            </a:r>
            <a:endParaRPr sz="1900">
              <a:latin typeface="Microsoft Sans Serif"/>
              <a:cs typeface="Microsoft Sans Serif"/>
            </a:endParaRPr>
          </a:p>
          <a:p>
            <a:pPr marL="355600">
              <a:lnSpc>
                <a:spcPts val="1939"/>
              </a:lnSpc>
            </a:pPr>
            <a:r>
              <a:rPr dirty="0" sz="1900" spc="-15">
                <a:solidFill>
                  <a:srgbClr val="4382FF"/>
                </a:solidFill>
                <a:latin typeface="Microsoft Sans Serif"/>
                <a:cs typeface="Microsoft Sans Serif"/>
              </a:rPr>
              <a:t>зарегистрированный</a:t>
            </a:r>
            <a:r>
              <a:rPr dirty="0" sz="1900" spc="95">
                <a:solidFill>
                  <a:srgbClr val="4382FF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-5">
                <a:solidFill>
                  <a:srgbClr val="4382FF"/>
                </a:solidFill>
                <a:latin typeface="Microsoft Sans Serif"/>
                <a:cs typeface="Microsoft Sans Serif"/>
              </a:rPr>
              <a:t>в</a:t>
            </a:r>
            <a:r>
              <a:rPr dirty="0" sz="1900" spc="20">
                <a:solidFill>
                  <a:srgbClr val="4382FF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-10">
                <a:solidFill>
                  <a:srgbClr val="4382FF"/>
                </a:solidFill>
                <a:latin typeface="Microsoft Sans Serif"/>
                <a:cs typeface="Microsoft Sans Serif"/>
              </a:rPr>
              <a:t>Минюсте</a:t>
            </a:r>
            <a:r>
              <a:rPr dirty="0" sz="1900" spc="55">
                <a:solidFill>
                  <a:srgbClr val="4382FF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-5">
                <a:solidFill>
                  <a:srgbClr val="4382FF"/>
                </a:solidFill>
                <a:latin typeface="Microsoft Sans Serif"/>
                <a:cs typeface="Microsoft Sans Serif"/>
              </a:rPr>
              <a:t>10.12.2018</a:t>
            </a:r>
            <a:r>
              <a:rPr dirty="0" sz="1900" spc="70">
                <a:solidFill>
                  <a:srgbClr val="4382FF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135">
                <a:solidFill>
                  <a:srgbClr val="4382FF"/>
                </a:solidFill>
                <a:latin typeface="Microsoft Sans Serif"/>
                <a:cs typeface="Microsoft Sans Serif"/>
              </a:rPr>
              <a:t>№</a:t>
            </a:r>
            <a:r>
              <a:rPr dirty="0" sz="1900" spc="30">
                <a:solidFill>
                  <a:srgbClr val="4382FF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-5">
                <a:solidFill>
                  <a:srgbClr val="4382FF"/>
                </a:solidFill>
                <a:latin typeface="Microsoft Sans Serif"/>
                <a:cs typeface="Microsoft Sans Serif"/>
              </a:rPr>
              <a:t>52952</a:t>
            </a:r>
            <a:r>
              <a:rPr dirty="0" sz="1900" spc="45">
                <a:solidFill>
                  <a:srgbClr val="4382FF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-5">
                <a:solidFill>
                  <a:srgbClr val="4382FF"/>
                </a:solidFill>
                <a:latin typeface="Microsoft Sans Serif"/>
                <a:cs typeface="Microsoft Sans Serif"/>
              </a:rPr>
              <a:t>)</a:t>
            </a:r>
            <a:endParaRPr sz="190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64286" y="2469007"/>
            <a:ext cx="8735060" cy="1607185"/>
          </a:xfrm>
          <a:prstGeom prst="rect">
            <a:avLst/>
          </a:prstGeom>
        </p:spPr>
        <p:txBody>
          <a:bodyPr wrap="square" lIns="0" tIns="94615" rIns="0" bIns="0" rtlCol="0" vert="horz">
            <a:spAutoFit/>
          </a:bodyPr>
          <a:lstStyle/>
          <a:p>
            <a:pPr algn="ctr" marL="12700" marR="5080">
              <a:lnSpc>
                <a:spcPct val="70000"/>
              </a:lnSpc>
              <a:spcBef>
                <a:spcPts val="745"/>
              </a:spcBef>
              <a:tabLst>
                <a:tab pos="354965" algn="l"/>
              </a:tabLst>
            </a:pPr>
            <a:r>
              <a:rPr dirty="0" sz="1450" spc="-15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dirty="0" sz="1800" b="1">
                <a:solidFill>
                  <a:srgbClr val="000099"/>
                </a:solidFill>
                <a:latin typeface="Trebuchet MS"/>
                <a:cs typeface="Trebuchet MS"/>
              </a:rPr>
              <a:t>С</a:t>
            </a:r>
            <a:r>
              <a:rPr dirty="0" sz="1800" spc="220" b="1">
                <a:solidFill>
                  <a:srgbClr val="000099"/>
                </a:solidFill>
                <a:latin typeface="Trebuchet MS"/>
                <a:cs typeface="Trebuchet MS"/>
              </a:rPr>
              <a:t> </a:t>
            </a:r>
            <a:r>
              <a:rPr dirty="0" sz="1800" b="1">
                <a:solidFill>
                  <a:srgbClr val="000099"/>
                </a:solidFill>
                <a:latin typeface="Trebuchet MS"/>
                <a:cs typeface="Trebuchet MS"/>
              </a:rPr>
              <a:t>1</a:t>
            </a:r>
            <a:r>
              <a:rPr dirty="0" sz="1800" spc="225" b="1">
                <a:solidFill>
                  <a:srgbClr val="000099"/>
                </a:solidFill>
                <a:latin typeface="Trebuchet MS"/>
                <a:cs typeface="Trebuchet MS"/>
              </a:rPr>
              <a:t> </a:t>
            </a:r>
            <a:r>
              <a:rPr dirty="0" sz="1800" spc="-5" b="1">
                <a:solidFill>
                  <a:srgbClr val="000099"/>
                </a:solidFill>
                <a:latin typeface="Trebuchet MS"/>
                <a:cs typeface="Trebuchet MS"/>
              </a:rPr>
              <a:t>сентября</a:t>
            </a:r>
            <a:r>
              <a:rPr dirty="0" sz="1800" spc="220" b="1">
                <a:solidFill>
                  <a:srgbClr val="000099"/>
                </a:solidFill>
                <a:latin typeface="Trebuchet MS"/>
                <a:cs typeface="Trebuchet MS"/>
              </a:rPr>
              <a:t> </a:t>
            </a:r>
            <a:r>
              <a:rPr dirty="0" sz="1800" spc="-5" b="1">
                <a:solidFill>
                  <a:srgbClr val="000099"/>
                </a:solidFill>
                <a:latin typeface="Trebuchet MS"/>
                <a:cs typeface="Trebuchet MS"/>
              </a:rPr>
              <a:t>2023</a:t>
            </a:r>
            <a:r>
              <a:rPr dirty="0" sz="1800" spc="225" b="1">
                <a:solidFill>
                  <a:srgbClr val="000099"/>
                </a:solidFill>
                <a:latin typeface="Trebuchet MS"/>
                <a:cs typeface="Trebuchet MS"/>
              </a:rPr>
              <a:t> </a:t>
            </a:r>
            <a:r>
              <a:rPr dirty="0" sz="1800" spc="-5" b="1">
                <a:solidFill>
                  <a:srgbClr val="000099"/>
                </a:solidFill>
                <a:latin typeface="Trebuchet MS"/>
                <a:cs typeface="Trebuchet MS"/>
              </a:rPr>
              <a:t>года</a:t>
            </a:r>
            <a:r>
              <a:rPr dirty="0" sz="1800" spc="225" b="1">
                <a:solidFill>
                  <a:srgbClr val="000099"/>
                </a:solidFill>
                <a:latin typeface="Trebuchet MS"/>
                <a:cs typeface="Trebuchet MS"/>
              </a:rPr>
              <a:t> </a:t>
            </a:r>
            <a:r>
              <a:rPr dirty="0" sz="1800" spc="-5" b="1">
                <a:solidFill>
                  <a:srgbClr val="000099"/>
                </a:solidFill>
                <a:latin typeface="Trebuchet MS"/>
                <a:cs typeface="Trebuchet MS"/>
              </a:rPr>
              <a:t>действует</a:t>
            </a:r>
            <a:r>
              <a:rPr dirty="0" sz="1800" spc="229" b="1">
                <a:solidFill>
                  <a:srgbClr val="000099"/>
                </a:solidFill>
                <a:latin typeface="Trebuchet MS"/>
                <a:cs typeface="Trebuchet MS"/>
              </a:rPr>
              <a:t> </a:t>
            </a:r>
            <a:r>
              <a:rPr dirty="0" sz="1800" spc="-10" b="1">
                <a:solidFill>
                  <a:srgbClr val="000099"/>
                </a:solidFill>
                <a:latin typeface="Trebuchet MS"/>
                <a:cs typeface="Trebuchet MS"/>
              </a:rPr>
              <a:t>новый</a:t>
            </a:r>
            <a:r>
              <a:rPr dirty="0" sz="1800" spc="225" b="1">
                <a:solidFill>
                  <a:srgbClr val="000099"/>
                </a:solidFill>
                <a:latin typeface="Trebuchet MS"/>
                <a:cs typeface="Trebuchet MS"/>
              </a:rPr>
              <a:t> </a:t>
            </a:r>
            <a:r>
              <a:rPr dirty="0" sz="1800" spc="-5" b="1">
                <a:solidFill>
                  <a:srgbClr val="000099"/>
                </a:solidFill>
                <a:latin typeface="Trebuchet MS"/>
                <a:cs typeface="Trebuchet MS"/>
              </a:rPr>
              <a:t>Порядок</a:t>
            </a:r>
            <a:r>
              <a:rPr dirty="0" sz="1800" spc="235" b="1">
                <a:solidFill>
                  <a:srgbClr val="000099"/>
                </a:solidFill>
                <a:latin typeface="Trebuchet MS"/>
                <a:cs typeface="Trebuchet MS"/>
              </a:rPr>
              <a:t> </a:t>
            </a:r>
            <a:r>
              <a:rPr dirty="0" sz="1800" spc="-5" b="1">
                <a:solidFill>
                  <a:srgbClr val="000099"/>
                </a:solidFill>
                <a:latin typeface="Trebuchet MS"/>
                <a:cs typeface="Trebuchet MS"/>
              </a:rPr>
              <a:t>проведения</a:t>
            </a:r>
            <a:r>
              <a:rPr dirty="0" sz="1800" spc="229" b="1">
                <a:solidFill>
                  <a:srgbClr val="000099"/>
                </a:solidFill>
                <a:latin typeface="Trebuchet MS"/>
                <a:cs typeface="Trebuchet MS"/>
              </a:rPr>
              <a:t> </a:t>
            </a:r>
            <a:r>
              <a:rPr dirty="0" sz="1800" spc="-5" b="1">
                <a:solidFill>
                  <a:srgbClr val="000099"/>
                </a:solidFill>
                <a:latin typeface="Trebuchet MS"/>
                <a:cs typeface="Trebuchet MS"/>
              </a:rPr>
              <a:t>ГИА</a:t>
            </a:r>
            <a:r>
              <a:rPr dirty="0" sz="1800" spc="225" b="1">
                <a:solidFill>
                  <a:srgbClr val="000099"/>
                </a:solidFill>
                <a:latin typeface="Trebuchet MS"/>
                <a:cs typeface="Trebuchet MS"/>
              </a:rPr>
              <a:t> </a:t>
            </a:r>
            <a:r>
              <a:rPr dirty="0" sz="1800" spc="-5" b="1">
                <a:solidFill>
                  <a:srgbClr val="000099"/>
                </a:solidFill>
                <a:latin typeface="Trebuchet MS"/>
                <a:cs typeface="Trebuchet MS"/>
              </a:rPr>
              <a:t>(утв. </a:t>
            </a:r>
            <a:r>
              <a:rPr dirty="0" sz="1800" spc="-530" b="1">
                <a:solidFill>
                  <a:srgbClr val="000099"/>
                </a:solidFill>
                <a:latin typeface="Trebuchet MS"/>
                <a:cs typeface="Trebuchet MS"/>
              </a:rPr>
              <a:t> </a:t>
            </a:r>
            <a:r>
              <a:rPr dirty="0" sz="1800" spc="-5" b="1">
                <a:solidFill>
                  <a:srgbClr val="000099"/>
                </a:solidFill>
                <a:latin typeface="Trebuchet MS"/>
                <a:cs typeface="Trebuchet MS"/>
              </a:rPr>
              <a:t>приказом</a:t>
            </a:r>
            <a:r>
              <a:rPr dirty="0" sz="1800" spc="15" b="1">
                <a:solidFill>
                  <a:srgbClr val="000099"/>
                </a:solidFill>
                <a:latin typeface="Trebuchet MS"/>
                <a:cs typeface="Trebuchet MS"/>
              </a:rPr>
              <a:t> </a:t>
            </a:r>
            <a:r>
              <a:rPr dirty="0" sz="1800" spc="-5" b="1">
                <a:solidFill>
                  <a:srgbClr val="000099"/>
                </a:solidFill>
                <a:latin typeface="Trebuchet MS"/>
                <a:cs typeface="Trebuchet MS"/>
              </a:rPr>
              <a:t>Минпросвещения,</a:t>
            </a:r>
            <a:r>
              <a:rPr dirty="0" sz="1800" spc="-30" b="1">
                <a:solidFill>
                  <a:srgbClr val="000099"/>
                </a:solidFill>
                <a:latin typeface="Trebuchet MS"/>
                <a:cs typeface="Trebuchet MS"/>
              </a:rPr>
              <a:t> </a:t>
            </a:r>
            <a:r>
              <a:rPr dirty="0" sz="1800" spc="-5" b="1">
                <a:solidFill>
                  <a:srgbClr val="000099"/>
                </a:solidFill>
                <a:latin typeface="Trebuchet MS"/>
                <a:cs typeface="Trebuchet MS"/>
              </a:rPr>
              <a:t>Рособрнадзора</a:t>
            </a:r>
            <a:r>
              <a:rPr dirty="0" sz="1800" spc="15" b="1">
                <a:solidFill>
                  <a:srgbClr val="000099"/>
                </a:solidFill>
                <a:latin typeface="Trebuchet MS"/>
                <a:cs typeface="Trebuchet MS"/>
              </a:rPr>
              <a:t> </a:t>
            </a:r>
            <a:r>
              <a:rPr dirty="0" sz="1800" spc="-5" b="1">
                <a:latin typeface="Trebuchet MS"/>
                <a:cs typeface="Trebuchet MS"/>
              </a:rPr>
              <a:t>от 04.04.2023</a:t>
            </a:r>
            <a:r>
              <a:rPr dirty="0" sz="1800" spc="-35" b="1">
                <a:latin typeface="Trebuchet MS"/>
                <a:cs typeface="Trebuchet MS"/>
              </a:rPr>
              <a:t> </a:t>
            </a:r>
            <a:r>
              <a:rPr dirty="0" sz="1800" b="1">
                <a:latin typeface="Trebuchet MS"/>
                <a:cs typeface="Trebuchet MS"/>
              </a:rPr>
              <a:t>№</a:t>
            </a:r>
            <a:r>
              <a:rPr dirty="0" sz="1800" spc="-15" b="1">
                <a:latin typeface="Trebuchet MS"/>
                <a:cs typeface="Trebuchet MS"/>
              </a:rPr>
              <a:t> </a:t>
            </a:r>
            <a:r>
              <a:rPr dirty="0" sz="1800" b="1">
                <a:latin typeface="Trebuchet MS"/>
                <a:cs typeface="Trebuchet MS"/>
              </a:rPr>
              <a:t>233/552</a:t>
            </a:r>
            <a:r>
              <a:rPr dirty="0" sz="1800" b="1">
                <a:solidFill>
                  <a:srgbClr val="404040"/>
                </a:solidFill>
                <a:latin typeface="Trebuchet MS"/>
                <a:cs typeface="Trebuchet MS"/>
              </a:rPr>
              <a:t>).</a:t>
            </a:r>
            <a:endParaRPr sz="1800">
              <a:latin typeface="Trebuchet MS"/>
              <a:cs typeface="Trebuchet MS"/>
            </a:endParaRPr>
          </a:p>
          <a:p>
            <a:pPr algn="r" marR="5080">
              <a:lnSpc>
                <a:spcPts val="1939"/>
              </a:lnSpc>
              <a:spcBef>
                <a:spcPts val="515"/>
              </a:spcBef>
              <a:tabLst>
                <a:tab pos="342265" algn="l"/>
              </a:tabLst>
            </a:pPr>
            <a:r>
              <a:rPr dirty="0" sz="1500" spc="-13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dirty="0" sz="1900" spc="-25">
                <a:solidFill>
                  <a:srgbClr val="001F5F"/>
                </a:solidFill>
                <a:latin typeface="Microsoft Sans Serif"/>
                <a:cs typeface="Microsoft Sans Serif"/>
              </a:rPr>
              <a:t>Порядок</a:t>
            </a:r>
            <a:r>
              <a:rPr dirty="0" sz="1900" spc="355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-15">
                <a:solidFill>
                  <a:srgbClr val="001F5F"/>
                </a:solidFill>
                <a:latin typeface="Microsoft Sans Serif"/>
                <a:cs typeface="Microsoft Sans Serif"/>
              </a:rPr>
              <a:t>заполнения,</a:t>
            </a:r>
            <a:r>
              <a:rPr dirty="0" sz="1900" spc="34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-25">
                <a:solidFill>
                  <a:srgbClr val="001F5F"/>
                </a:solidFill>
                <a:latin typeface="Microsoft Sans Serif"/>
                <a:cs typeface="Microsoft Sans Serif"/>
              </a:rPr>
              <a:t>учета</a:t>
            </a:r>
            <a:r>
              <a:rPr dirty="0" sz="1900" spc="35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-5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dirty="0" sz="1900" spc="345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-15">
                <a:solidFill>
                  <a:srgbClr val="001F5F"/>
                </a:solidFill>
                <a:latin typeface="Microsoft Sans Serif"/>
                <a:cs typeface="Microsoft Sans Serif"/>
              </a:rPr>
              <a:t>выдачи</a:t>
            </a:r>
            <a:r>
              <a:rPr dirty="0" sz="1900" spc="335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-15">
                <a:solidFill>
                  <a:srgbClr val="001F5F"/>
                </a:solidFill>
                <a:latin typeface="Microsoft Sans Serif"/>
                <a:cs typeface="Microsoft Sans Serif"/>
              </a:rPr>
              <a:t>аттестатов</a:t>
            </a:r>
            <a:r>
              <a:rPr dirty="0" sz="1900" spc="355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900">
                <a:solidFill>
                  <a:srgbClr val="001F5F"/>
                </a:solidFill>
                <a:latin typeface="Microsoft Sans Serif"/>
                <a:cs typeface="Microsoft Sans Serif"/>
              </a:rPr>
              <a:t>об</a:t>
            </a:r>
            <a:r>
              <a:rPr dirty="0" sz="1900" spc="34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-10">
                <a:solidFill>
                  <a:srgbClr val="001F5F"/>
                </a:solidFill>
                <a:latin typeface="Microsoft Sans Serif"/>
                <a:cs typeface="Microsoft Sans Serif"/>
              </a:rPr>
              <a:t>основном</a:t>
            </a:r>
            <a:r>
              <a:rPr dirty="0" sz="1900" spc="35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-20">
                <a:solidFill>
                  <a:srgbClr val="001F5F"/>
                </a:solidFill>
                <a:latin typeface="Microsoft Sans Serif"/>
                <a:cs typeface="Microsoft Sans Serif"/>
              </a:rPr>
              <a:t>общем</a:t>
            </a:r>
            <a:r>
              <a:rPr dirty="0" sz="1900" spc="38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-5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endParaRPr sz="1900">
              <a:latin typeface="Microsoft Sans Serif"/>
              <a:cs typeface="Microsoft Sans Serif"/>
            </a:endParaRPr>
          </a:p>
          <a:p>
            <a:pPr algn="r" marR="7620">
              <a:lnSpc>
                <a:spcPts val="1595"/>
              </a:lnSpc>
            </a:pPr>
            <a:r>
              <a:rPr dirty="0" sz="1900" spc="-15">
                <a:solidFill>
                  <a:srgbClr val="001F5F"/>
                </a:solidFill>
                <a:latin typeface="Microsoft Sans Serif"/>
                <a:cs typeface="Microsoft Sans Serif"/>
              </a:rPr>
              <a:t>среднем</a:t>
            </a:r>
            <a:r>
              <a:rPr dirty="0" sz="1900" spc="49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-15">
                <a:solidFill>
                  <a:srgbClr val="001F5F"/>
                </a:solidFill>
                <a:latin typeface="Microsoft Sans Serif"/>
                <a:cs typeface="Microsoft Sans Serif"/>
              </a:rPr>
              <a:t>образовании</a:t>
            </a:r>
            <a:r>
              <a:rPr dirty="0" sz="1900" spc="459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-5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dirty="0" sz="1900" spc="484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900">
                <a:solidFill>
                  <a:srgbClr val="001F5F"/>
                </a:solidFill>
                <a:latin typeface="Microsoft Sans Serif"/>
                <a:cs typeface="Microsoft Sans Serif"/>
              </a:rPr>
              <a:t>их</a:t>
            </a:r>
            <a:r>
              <a:rPr dirty="0" sz="1900" spc="47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-20">
                <a:solidFill>
                  <a:srgbClr val="001F5F"/>
                </a:solidFill>
                <a:latin typeface="Microsoft Sans Serif"/>
                <a:cs typeface="Microsoft Sans Serif"/>
              </a:rPr>
              <a:t>дубликатов,</a:t>
            </a:r>
            <a:r>
              <a:rPr dirty="0" sz="1900" spc="495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-5">
                <a:solidFill>
                  <a:srgbClr val="001F5F"/>
                </a:solidFill>
                <a:latin typeface="Microsoft Sans Serif"/>
                <a:cs typeface="Microsoft Sans Serif"/>
              </a:rPr>
              <a:t>утв.</a:t>
            </a:r>
            <a:r>
              <a:rPr dirty="0" sz="1900" spc="48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-40">
                <a:solidFill>
                  <a:srgbClr val="001F5F"/>
                </a:solidFill>
                <a:latin typeface="Microsoft Sans Serif"/>
                <a:cs typeface="Microsoft Sans Serif"/>
              </a:rPr>
              <a:t>приказом</a:t>
            </a:r>
            <a:r>
              <a:rPr dirty="0" sz="1900" spc="484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-15">
                <a:solidFill>
                  <a:srgbClr val="001F5F"/>
                </a:solidFill>
                <a:latin typeface="Microsoft Sans Serif"/>
                <a:cs typeface="Microsoft Sans Serif"/>
              </a:rPr>
              <a:t>Минобрнауки</a:t>
            </a:r>
            <a:r>
              <a:rPr dirty="0" sz="1900" spc="484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-30">
                <a:solidFill>
                  <a:srgbClr val="001F5F"/>
                </a:solidFill>
                <a:latin typeface="Microsoft Sans Serif"/>
                <a:cs typeface="Microsoft Sans Serif"/>
              </a:rPr>
              <a:t>от</a:t>
            </a:r>
            <a:endParaRPr sz="1900">
              <a:latin typeface="Microsoft Sans Serif"/>
              <a:cs typeface="Microsoft Sans Serif"/>
            </a:endParaRPr>
          </a:p>
          <a:p>
            <a:pPr marL="355600">
              <a:lnSpc>
                <a:spcPts val="1939"/>
              </a:lnSpc>
            </a:pPr>
            <a:r>
              <a:rPr dirty="0" sz="1900" spc="-5">
                <a:solidFill>
                  <a:srgbClr val="001F5F"/>
                </a:solidFill>
                <a:latin typeface="Microsoft Sans Serif"/>
                <a:cs typeface="Microsoft Sans Serif"/>
              </a:rPr>
              <a:t>05.10.2020</a:t>
            </a:r>
            <a:r>
              <a:rPr dirty="0" sz="1900" spc="75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135">
                <a:solidFill>
                  <a:srgbClr val="001F5F"/>
                </a:solidFill>
                <a:latin typeface="Microsoft Sans Serif"/>
                <a:cs typeface="Microsoft Sans Serif"/>
              </a:rPr>
              <a:t>№</a:t>
            </a:r>
            <a:r>
              <a:rPr dirty="0" sz="1900" spc="2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-5">
                <a:solidFill>
                  <a:srgbClr val="001F5F"/>
                </a:solidFill>
                <a:latin typeface="Microsoft Sans Serif"/>
                <a:cs typeface="Microsoft Sans Serif"/>
              </a:rPr>
              <a:t>546</a:t>
            </a:r>
            <a:r>
              <a:rPr dirty="0" sz="1900" spc="5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-5">
                <a:solidFill>
                  <a:srgbClr val="001F5F"/>
                </a:solidFill>
                <a:latin typeface="Microsoft Sans Serif"/>
                <a:cs typeface="Microsoft Sans Serif"/>
              </a:rPr>
              <a:t>(С</a:t>
            </a:r>
            <a:r>
              <a:rPr dirty="0" sz="1900" spc="2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-25">
                <a:solidFill>
                  <a:srgbClr val="001F5F"/>
                </a:solidFill>
                <a:latin typeface="Microsoft Sans Serif"/>
                <a:cs typeface="Microsoft Sans Serif"/>
              </a:rPr>
              <a:t>изменениями</a:t>
            </a:r>
            <a:r>
              <a:rPr dirty="0" sz="1900" spc="8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-10">
                <a:solidFill>
                  <a:srgbClr val="001F5F"/>
                </a:solidFill>
                <a:latin typeface="Microsoft Sans Serif"/>
                <a:cs typeface="Microsoft Sans Serif"/>
              </a:rPr>
              <a:t>на</a:t>
            </a:r>
            <a:r>
              <a:rPr dirty="0" sz="1900" spc="2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-5">
                <a:solidFill>
                  <a:srgbClr val="001F5F"/>
                </a:solidFill>
                <a:latin typeface="Microsoft Sans Serif"/>
                <a:cs typeface="Microsoft Sans Serif"/>
              </a:rPr>
              <a:t>21</a:t>
            </a:r>
            <a:r>
              <a:rPr dirty="0" sz="1900" spc="4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-20">
                <a:solidFill>
                  <a:srgbClr val="001F5F"/>
                </a:solidFill>
                <a:latin typeface="Microsoft Sans Serif"/>
                <a:cs typeface="Microsoft Sans Serif"/>
              </a:rPr>
              <a:t>апреля</a:t>
            </a:r>
            <a:r>
              <a:rPr dirty="0" sz="1900" spc="45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-5">
                <a:solidFill>
                  <a:srgbClr val="001F5F"/>
                </a:solidFill>
                <a:latin typeface="Microsoft Sans Serif"/>
                <a:cs typeface="Microsoft Sans Serif"/>
              </a:rPr>
              <a:t>2022</a:t>
            </a:r>
            <a:r>
              <a:rPr dirty="0" sz="1900" spc="45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-25">
                <a:solidFill>
                  <a:srgbClr val="001F5F"/>
                </a:solidFill>
                <a:latin typeface="Microsoft Sans Serif"/>
                <a:cs typeface="Microsoft Sans Serif"/>
              </a:rPr>
              <a:t>года)</a:t>
            </a:r>
            <a:endParaRPr sz="19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  <a:spcBef>
                <a:spcPts val="515"/>
              </a:spcBef>
              <a:tabLst>
                <a:tab pos="342265" algn="l"/>
              </a:tabLst>
            </a:pPr>
            <a:r>
              <a:rPr dirty="0" sz="1500" spc="-13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dirty="0" sz="1900" spc="-35">
                <a:solidFill>
                  <a:srgbClr val="001F5F"/>
                </a:solidFill>
                <a:latin typeface="Microsoft Sans Serif"/>
                <a:cs typeface="Microsoft Sans Serif"/>
              </a:rPr>
              <a:t>Приказ</a:t>
            </a:r>
            <a:r>
              <a:rPr dirty="0" sz="1900" spc="19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-5">
                <a:solidFill>
                  <a:srgbClr val="001F5F"/>
                </a:solidFill>
                <a:latin typeface="Microsoft Sans Serif"/>
                <a:cs typeface="Microsoft Sans Serif"/>
              </a:rPr>
              <a:t>Министерства</a:t>
            </a:r>
            <a:r>
              <a:rPr dirty="0" sz="1900" spc="204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-10">
                <a:solidFill>
                  <a:srgbClr val="001F5F"/>
                </a:solidFill>
                <a:latin typeface="Microsoft Sans Serif"/>
                <a:cs typeface="Microsoft Sans Serif"/>
              </a:rPr>
              <a:t>просвещения</a:t>
            </a:r>
            <a:r>
              <a:rPr dirty="0" sz="1900" spc="21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-100">
                <a:solidFill>
                  <a:srgbClr val="001F5F"/>
                </a:solidFill>
                <a:latin typeface="Microsoft Sans Serif"/>
                <a:cs typeface="Microsoft Sans Serif"/>
              </a:rPr>
              <a:t>РФ</a:t>
            </a:r>
            <a:r>
              <a:rPr dirty="0" sz="1900" spc="204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-5">
                <a:solidFill>
                  <a:srgbClr val="001F5F"/>
                </a:solidFill>
                <a:latin typeface="Microsoft Sans Serif"/>
                <a:cs typeface="Microsoft Sans Serif"/>
              </a:rPr>
              <a:t>"Об</a:t>
            </a:r>
            <a:r>
              <a:rPr dirty="0" sz="1900" spc="20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-10">
                <a:solidFill>
                  <a:srgbClr val="001F5F"/>
                </a:solidFill>
                <a:latin typeface="Microsoft Sans Serif"/>
                <a:cs typeface="Microsoft Sans Serif"/>
              </a:rPr>
              <a:t>установлении</a:t>
            </a:r>
            <a:r>
              <a:rPr dirty="0" sz="1900" spc="21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-15">
                <a:solidFill>
                  <a:srgbClr val="001F5F"/>
                </a:solidFill>
                <a:latin typeface="Microsoft Sans Serif"/>
                <a:cs typeface="Microsoft Sans Serif"/>
              </a:rPr>
              <a:t>минимального</a:t>
            </a:r>
            <a:endParaRPr sz="190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07186" y="3964304"/>
            <a:ext cx="8392160" cy="7200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939"/>
              </a:lnSpc>
              <a:spcBef>
                <a:spcPts val="95"/>
              </a:spcBef>
              <a:tabLst>
                <a:tab pos="1701164" algn="l"/>
                <a:tab pos="2938780" algn="l"/>
                <a:tab pos="4251325" algn="l"/>
                <a:tab pos="6644005" algn="l"/>
                <a:tab pos="8113395" algn="l"/>
              </a:tabLst>
            </a:pPr>
            <a:r>
              <a:rPr dirty="0" sz="1900" spc="-110">
                <a:solidFill>
                  <a:srgbClr val="001F5F"/>
                </a:solidFill>
                <a:latin typeface="Microsoft Sans Serif"/>
                <a:cs typeface="Microsoft Sans Serif"/>
              </a:rPr>
              <a:t>к</a:t>
            </a:r>
            <a:r>
              <a:rPr dirty="0" sz="1900" spc="-40">
                <a:solidFill>
                  <a:srgbClr val="001F5F"/>
                </a:solidFill>
                <a:latin typeface="Microsoft Sans Serif"/>
                <a:cs typeface="Microsoft Sans Serif"/>
              </a:rPr>
              <a:t>о</a:t>
            </a:r>
            <a:r>
              <a:rPr dirty="0" sz="1900" spc="25">
                <a:solidFill>
                  <a:srgbClr val="001F5F"/>
                </a:solidFill>
                <a:latin typeface="Microsoft Sans Serif"/>
                <a:cs typeface="Microsoft Sans Serif"/>
              </a:rPr>
              <a:t>л</a:t>
            </a:r>
            <a:r>
              <a:rPr dirty="0" sz="1900" spc="-15">
                <a:solidFill>
                  <a:srgbClr val="001F5F"/>
                </a:solidFill>
                <a:latin typeface="Microsoft Sans Serif"/>
                <a:cs typeface="Microsoft Sans Serif"/>
              </a:rPr>
              <a:t>иче</a:t>
            </a:r>
            <a:r>
              <a:rPr dirty="0" sz="1900">
                <a:solidFill>
                  <a:srgbClr val="001F5F"/>
                </a:solidFill>
                <a:latin typeface="Microsoft Sans Serif"/>
                <a:cs typeface="Microsoft Sans Serif"/>
              </a:rPr>
              <a:t>с</a:t>
            </a:r>
            <a:r>
              <a:rPr dirty="0" sz="1900" spc="-5">
                <a:solidFill>
                  <a:srgbClr val="001F5F"/>
                </a:solidFill>
                <a:latin typeface="Microsoft Sans Serif"/>
                <a:cs typeface="Microsoft Sans Serif"/>
              </a:rPr>
              <a:t>т</a:t>
            </a:r>
            <a:r>
              <a:rPr dirty="0" sz="1900" spc="-25">
                <a:solidFill>
                  <a:srgbClr val="001F5F"/>
                </a:solidFill>
                <a:latin typeface="Microsoft Sans Serif"/>
                <a:cs typeface="Microsoft Sans Serif"/>
              </a:rPr>
              <a:t>в</a:t>
            </a:r>
            <a:r>
              <a:rPr dirty="0" sz="1900" spc="-5">
                <a:solidFill>
                  <a:srgbClr val="001F5F"/>
                </a:solidFill>
                <a:latin typeface="Microsoft Sans Serif"/>
                <a:cs typeface="Microsoft Sans Serif"/>
              </a:rPr>
              <a:t>а</a:t>
            </a:r>
            <a:r>
              <a:rPr dirty="0" sz="1900">
                <a:solidFill>
                  <a:srgbClr val="001F5F"/>
                </a:solidFill>
                <a:latin typeface="Microsoft Sans Serif"/>
                <a:cs typeface="Microsoft Sans Serif"/>
              </a:rPr>
              <a:t>	</a:t>
            </a:r>
            <a:r>
              <a:rPr dirty="0" sz="1900" spc="-50">
                <a:solidFill>
                  <a:srgbClr val="001F5F"/>
                </a:solidFill>
                <a:latin typeface="Microsoft Sans Serif"/>
                <a:cs typeface="Microsoft Sans Serif"/>
              </a:rPr>
              <a:t>б</a:t>
            </a:r>
            <a:r>
              <a:rPr dirty="0" sz="1900">
                <a:solidFill>
                  <a:srgbClr val="001F5F"/>
                </a:solidFill>
                <a:latin typeface="Microsoft Sans Serif"/>
                <a:cs typeface="Microsoft Sans Serif"/>
              </a:rPr>
              <a:t>а</a:t>
            </a:r>
            <a:r>
              <a:rPr dirty="0" sz="1900" spc="15">
                <a:solidFill>
                  <a:srgbClr val="001F5F"/>
                </a:solidFill>
                <a:latin typeface="Microsoft Sans Serif"/>
                <a:cs typeface="Microsoft Sans Serif"/>
              </a:rPr>
              <a:t>л</a:t>
            </a:r>
            <a:r>
              <a:rPr dirty="0" sz="1900" spc="35">
                <a:solidFill>
                  <a:srgbClr val="001F5F"/>
                </a:solidFill>
                <a:latin typeface="Microsoft Sans Serif"/>
                <a:cs typeface="Microsoft Sans Serif"/>
              </a:rPr>
              <a:t>л</a:t>
            </a:r>
            <a:r>
              <a:rPr dirty="0" sz="1900" spc="5">
                <a:solidFill>
                  <a:srgbClr val="001F5F"/>
                </a:solidFill>
                <a:latin typeface="Microsoft Sans Serif"/>
                <a:cs typeface="Microsoft Sans Serif"/>
              </a:rPr>
              <a:t>о</a:t>
            </a:r>
            <a:r>
              <a:rPr dirty="0" sz="1900" spc="-5">
                <a:solidFill>
                  <a:srgbClr val="001F5F"/>
                </a:solidFill>
                <a:latin typeface="Microsoft Sans Serif"/>
                <a:cs typeface="Microsoft Sans Serif"/>
              </a:rPr>
              <a:t>в</a:t>
            </a:r>
            <a:r>
              <a:rPr dirty="0" sz="1900">
                <a:solidFill>
                  <a:srgbClr val="001F5F"/>
                </a:solidFill>
                <a:latin typeface="Microsoft Sans Serif"/>
                <a:cs typeface="Microsoft Sans Serif"/>
              </a:rPr>
              <a:t>	</a:t>
            </a:r>
            <a:r>
              <a:rPr dirty="0" sz="1900" spc="-40">
                <a:solidFill>
                  <a:srgbClr val="001F5F"/>
                </a:solidFill>
                <a:latin typeface="Microsoft Sans Serif"/>
                <a:cs typeface="Microsoft Sans Serif"/>
              </a:rPr>
              <a:t>е</a:t>
            </a:r>
            <a:r>
              <a:rPr dirty="0" sz="1900" spc="-10">
                <a:solidFill>
                  <a:srgbClr val="001F5F"/>
                </a:solidFill>
                <a:latin typeface="Microsoft Sans Serif"/>
                <a:cs typeface="Microsoft Sans Serif"/>
              </a:rPr>
              <a:t>д</a:t>
            </a:r>
            <a:r>
              <a:rPr dirty="0" sz="1900" spc="-5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dirty="0" sz="1900" spc="-25">
                <a:solidFill>
                  <a:srgbClr val="001F5F"/>
                </a:solidFill>
                <a:latin typeface="Microsoft Sans Serif"/>
                <a:cs typeface="Microsoft Sans Serif"/>
              </a:rPr>
              <a:t>но</a:t>
            </a:r>
            <a:r>
              <a:rPr dirty="0" sz="1900" spc="-50">
                <a:solidFill>
                  <a:srgbClr val="001F5F"/>
                </a:solidFill>
                <a:latin typeface="Microsoft Sans Serif"/>
                <a:cs typeface="Microsoft Sans Serif"/>
              </a:rPr>
              <a:t>г</a:t>
            </a:r>
            <a:r>
              <a:rPr dirty="0" sz="1900" spc="-5">
                <a:solidFill>
                  <a:srgbClr val="001F5F"/>
                </a:solidFill>
                <a:latin typeface="Microsoft Sans Serif"/>
                <a:cs typeface="Microsoft Sans Serif"/>
              </a:rPr>
              <a:t>о</a:t>
            </a:r>
            <a:r>
              <a:rPr dirty="0" sz="1900">
                <a:solidFill>
                  <a:srgbClr val="001F5F"/>
                </a:solidFill>
                <a:latin typeface="Microsoft Sans Serif"/>
                <a:cs typeface="Microsoft Sans Serif"/>
              </a:rPr>
              <a:t>	</a:t>
            </a:r>
            <a:r>
              <a:rPr dirty="0" sz="1900" spc="-75">
                <a:solidFill>
                  <a:srgbClr val="001F5F"/>
                </a:solidFill>
                <a:latin typeface="Microsoft Sans Serif"/>
                <a:cs typeface="Microsoft Sans Serif"/>
              </a:rPr>
              <a:t>г</a:t>
            </a:r>
            <a:r>
              <a:rPr dirty="0" sz="1900" spc="-10">
                <a:solidFill>
                  <a:srgbClr val="001F5F"/>
                </a:solidFill>
                <a:latin typeface="Microsoft Sans Serif"/>
                <a:cs typeface="Microsoft Sans Serif"/>
              </a:rPr>
              <a:t>ос</a:t>
            </a:r>
            <a:r>
              <a:rPr dirty="0" sz="1900" spc="-65">
                <a:solidFill>
                  <a:srgbClr val="001F5F"/>
                </a:solidFill>
                <a:latin typeface="Microsoft Sans Serif"/>
                <a:cs typeface="Microsoft Sans Serif"/>
              </a:rPr>
              <a:t>у</a:t>
            </a:r>
            <a:r>
              <a:rPr dirty="0" sz="1900" spc="-10">
                <a:solidFill>
                  <a:srgbClr val="001F5F"/>
                </a:solidFill>
                <a:latin typeface="Microsoft Sans Serif"/>
                <a:cs typeface="Microsoft Sans Serif"/>
              </a:rPr>
              <a:t>да</a:t>
            </a:r>
            <a:r>
              <a:rPr dirty="0" sz="1900" spc="5">
                <a:solidFill>
                  <a:srgbClr val="001F5F"/>
                </a:solidFill>
                <a:latin typeface="Microsoft Sans Serif"/>
                <a:cs typeface="Microsoft Sans Serif"/>
              </a:rPr>
              <a:t>р</a:t>
            </a:r>
            <a:r>
              <a:rPr dirty="0" sz="1900" spc="-5">
                <a:solidFill>
                  <a:srgbClr val="001F5F"/>
                </a:solidFill>
                <a:latin typeface="Microsoft Sans Serif"/>
                <a:cs typeface="Microsoft Sans Serif"/>
              </a:rPr>
              <a:t>с</a:t>
            </a:r>
            <a:r>
              <a:rPr dirty="0" sz="1900">
                <a:solidFill>
                  <a:srgbClr val="001F5F"/>
                </a:solidFill>
                <a:latin typeface="Microsoft Sans Serif"/>
                <a:cs typeface="Microsoft Sans Serif"/>
              </a:rPr>
              <a:t>т</a:t>
            </a:r>
            <a:r>
              <a:rPr dirty="0" sz="1900" spc="-30">
                <a:solidFill>
                  <a:srgbClr val="001F5F"/>
                </a:solidFill>
                <a:latin typeface="Microsoft Sans Serif"/>
                <a:cs typeface="Microsoft Sans Serif"/>
              </a:rPr>
              <a:t>в</a:t>
            </a:r>
            <a:r>
              <a:rPr dirty="0" sz="1900" spc="5">
                <a:solidFill>
                  <a:srgbClr val="001F5F"/>
                </a:solidFill>
                <a:latin typeface="Microsoft Sans Serif"/>
                <a:cs typeface="Microsoft Sans Serif"/>
              </a:rPr>
              <a:t>е</a:t>
            </a:r>
            <a:r>
              <a:rPr dirty="0" sz="1900" spc="-15">
                <a:solidFill>
                  <a:srgbClr val="001F5F"/>
                </a:solidFill>
                <a:latin typeface="Microsoft Sans Serif"/>
                <a:cs typeface="Microsoft Sans Serif"/>
              </a:rPr>
              <a:t>н</a:t>
            </a:r>
            <a:r>
              <a:rPr dirty="0" sz="1900" spc="-5">
                <a:solidFill>
                  <a:srgbClr val="001F5F"/>
                </a:solidFill>
                <a:latin typeface="Microsoft Sans Serif"/>
                <a:cs typeface="Microsoft Sans Serif"/>
              </a:rPr>
              <a:t>н</a:t>
            </a:r>
            <a:r>
              <a:rPr dirty="0" sz="1900" spc="-30">
                <a:solidFill>
                  <a:srgbClr val="001F5F"/>
                </a:solidFill>
                <a:latin typeface="Microsoft Sans Serif"/>
                <a:cs typeface="Microsoft Sans Serif"/>
              </a:rPr>
              <a:t>о</a:t>
            </a:r>
            <a:r>
              <a:rPr dirty="0" sz="1900" spc="-55">
                <a:solidFill>
                  <a:srgbClr val="001F5F"/>
                </a:solidFill>
                <a:latin typeface="Microsoft Sans Serif"/>
                <a:cs typeface="Microsoft Sans Serif"/>
              </a:rPr>
              <a:t>г</a:t>
            </a:r>
            <a:r>
              <a:rPr dirty="0" sz="1900" spc="-5">
                <a:solidFill>
                  <a:srgbClr val="001F5F"/>
                </a:solidFill>
                <a:latin typeface="Microsoft Sans Serif"/>
                <a:cs typeface="Microsoft Sans Serif"/>
              </a:rPr>
              <a:t>о</a:t>
            </a:r>
            <a:r>
              <a:rPr dirty="0" sz="1900">
                <a:solidFill>
                  <a:srgbClr val="001F5F"/>
                </a:solidFill>
                <a:latin typeface="Microsoft Sans Serif"/>
                <a:cs typeface="Microsoft Sans Serif"/>
              </a:rPr>
              <a:t>	</a:t>
            </a:r>
            <a:r>
              <a:rPr dirty="0" sz="1900" spc="-60">
                <a:solidFill>
                  <a:srgbClr val="001F5F"/>
                </a:solidFill>
                <a:latin typeface="Microsoft Sans Serif"/>
                <a:cs typeface="Microsoft Sans Serif"/>
              </a:rPr>
              <a:t>э</a:t>
            </a:r>
            <a:r>
              <a:rPr dirty="0" sz="1900" spc="-20">
                <a:solidFill>
                  <a:srgbClr val="001F5F"/>
                </a:solidFill>
                <a:latin typeface="Microsoft Sans Serif"/>
                <a:cs typeface="Microsoft Sans Serif"/>
              </a:rPr>
              <a:t>к</a:t>
            </a:r>
            <a:r>
              <a:rPr dirty="0" sz="1900" spc="-45">
                <a:solidFill>
                  <a:srgbClr val="001F5F"/>
                </a:solidFill>
                <a:latin typeface="Microsoft Sans Serif"/>
                <a:cs typeface="Microsoft Sans Serif"/>
              </a:rPr>
              <a:t>з</a:t>
            </a:r>
            <a:r>
              <a:rPr dirty="0" sz="1900" spc="-40">
                <a:solidFill>
                  <a:srgbClr val="001F5F"/>
                </a:solidFill>
                <a:latin typeface="Microsoft Sans Serif"/>
                <a:cs typeface="Microsoft Sans Serif"/>
              </a:rPr>
              <a:t>а</a:t>
            </a:r>
            <a:r>
              <a:rPr dirty="0" sz="1900" spc="-35">
                <a:solidFill>
                  <a:srgbClr val="001F5F"/>
                </a:solidFill>
                <a:latin typeface="Microsoft Sans Serif"/>
                <a:cs typeface="Microsoft Sans Serif"/>
              </a:rPr>
              <a:t>м</a:t>
            </a:r>
            <a:r>
              <a:rPr dirty="0" sz="1900" spc="-10">
                <a:solidFill>
                  <a:srgbClr val="001F5F"/>
                </a:solidFill>
                <a:latin typeface="Microsoft Sans Serif"/>
                <a:cs typeface="Microsoft Sans Serif"/>
              </a:rPr>
              <a:t>е</a:t>
            </a:r>
            <a:r>
              <a:rPr dirty="0" sz="1900" spc="-15">
                <a:solidFill>
                  <a:srgbClr val="001F5F"/>
                </a:solidFill>
                <a:latin typeface="Microsoft Sans Serif"/>
                <a:cs typeface="Microsoft Sans Serif"/>
              </a:rPr>
              <a:t>н</a:t>
            </a:r>
            <a:r>
              <a:rPr dirty="0" sz="1900" spc="-10">
                <a:solidFill>
                  <a:srgbClr val="001F5F"/>
                </a:solidFill>
                <a:latin typeface="Microsoft Sans Serif"/>
                <a:cs typeface="Microsoft Sans Serif"/>
              </a:rPr>
              <a:t>а</a:t>
            </a:r>
            <a:r>
              <a:rPr dirty="0" sz="1900">
                <a:solidFill>
                  <a:srgbClr val="001F5F"/>
                </a:solidFill>
                <a:latin typeface="Microsoft Sans Serif"/>
                <a:cs typeface="Microsoft Sans Serif"/>
              </a:rPr>
              <a:t>	</a:t>
            </a:r>
            <a:r>
              <a:rPr dirty="0" sz="1900" spc="-15">
                <a:solidFill>
                  <a:srgbClr val="001F5F"/>
                </a:solidFill>
                <a:latin typeface="Microsoft Sans Serif"/>
                <a:cs typeface="Microsoft Sans Serif"/>
              </a:rPr>
              <a:t>по</a:t>
            </a:r>
            <a:endParaRPr sz="1900">
              <a:latin typeface="Microsoft Sans Serif"/>
              <a:cs typeface="Microsoft Sans Serif"/>
            </a:endParaRPr>
          </a:p>
          <a:p>
            <a:pPr marL="12700">
              <a:lnSpc>
                <a:spcPts val="1595"/>
              </a:lnSpc>
            </a:pPr>
            <a:r>
              <a:rPr dirty="0" sz="1900" spc="-20">
                <a:solidFill>
                  <a:srgbClr val="001F5F"/>
                </a:solidFill>
                <a:latin typeface="Microsoft Sans Serif"/>
                <a:cs typeface="Microsoft Sans Serif"/>
              </a:rPr>
              <a:t>общеобразовательным</a:t>
            </a:r>
            <a:r>
              <a:rPr dirty="0" sz="1900" spc="155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-30">
                <a:solidFill>
                  <a:srgbClr val="001F5F"/>
                </a:solidFill>
                <a:latin typeface="Microsoft Sans Serif"/>
                <a:cs typeface="Microsoft Sans Serif"/>
              </a:rPr>
              <a:t>предметам,</a:t>
            </a:r>
            <a:r>
              <a:rPr dirty="0" sz="1900" spc="15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-15">
                <a:solidFill>
                  <a:srgbClr val="001F5F"/>
                </a:solidFill>
                <a:latin typeface="Microsoft Sans Serif"/>
                <a:cs typeface="Microsoft Sans Serif"/>
              </a:rPr>
              <a:t>соответствующим</a:t>
            </a:r>
            <a:r>
              <a:rPr dirty="0" sz="1900" spc="15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-5">
                <a:solidFill>
                  <a:srgbClr val="001F5F"/>
                </a:solidFill>
                <a:latin typeface="Microsoft Sans Serif"/>
                <a:cs typeface="Microsoft Sans Serif"/>
              </a:rPr>
              <a:t>специальности</a:t>
            </a:r>
            <a:r>
              <a:rPr dirty="0" sz="1900" spc="155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900">
                <a:solidFill>
                  <a:srgbClr val="001F5F"/>
                </a:solidFill>
                <a:latin typeface="Microsoft Sans Serif"/>
                <a:cs typeface="Microsoft Sans Serif"/>
              </a:rPr>
              <a:t>или</a:t>
            </a:r>
            <a:endParaRPr sz="1900">
              <a:latin typeface="Microsoft Sans Serif"/>
              <a:cs typeface="Microsoft Sans Serif"/>
            </a:endParaRPr>
          </a:p>
          <a:p>
            <a:pPr marL="12700">
              <a:lnSpc>
                <a:spcPts val="1939"/>
              </a:lnSpc>
            </a:pPr>
            <a:r>
              <a:rPr dirty="0" sz="1900" spc="-10">
                <a:solidFill>
                  <a:srgbClr val="001F5F"/>
                </a:solidFill>
                <a:latin typeface="Microsoft Sans Serif"/>
                <a:cs typeface="Microsoft Sans Serif"/>
              </a:rPr>
              <a:t>направлению</a:t>
            </a:r>
            <a:r>
              <a:rPr dirty="0" sz="1900" spc="395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-35">
                <a:solidFill>
                  <a:srgbClr val="001F5F"/>
                </a:solidFill>
                <a:latin typeface="Microsoft Sans Serif"/>
                <a:cs typeface="Microsoft Sans Serif"/>
              </a:rPr>
              <a:t>подготовки,</a:t>
            </a:r>
            <a:r>
              <a:rPr dirty="0" sz="1900" spc="395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-15">
                <a:solidFill>
                  <a:srgbClr val="001F5F"/>
                </a:solidFill>
                <a:latin typeface="Microsoft Sans Serif"/>
                <a:cs typeface="Microsoft Sans Serif"/>
              </a:rPr>
              <a:t>по</a:t>
            </a:r>
            <a:r>
              <a:rPr dirty="0" sz="1900" spc="385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-35">
                <a:solidFill>
                  <a:srgbClr val="001F5F"/>
                </a:solidFill>
                <a:latin typeface="Microsoft Sans Serif"/>
                <a:cs typeface="Microsoft Sans Serif"/>
              </a:rPr>
              <a:t>которым</a:t>
            </a:r>
            <a:r>
              <a:rPr dirty="0" sz="1900" spc="405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-15">
                <a:solidFill>
                  <a:srgbClr val="001F5F"/>
                </a:solidFill>
                <a:latin typeface="Microsoft Sans Serif"/>
                <a:cs typeface="Microsoft Sans Serif"/>
              </a:rPr>
              <a:t>проводится</a:t>
            </a:r>
            <a:r>
              <a:rPr dirty="0" sz="1900" spc="385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-20">
                <a:solidFill>
                  <a:srgbClr val="001F5F"/>
                </a:solidFill>
                <a:latin typeface="Microsoft Sans Serif"/>
                <a:cs typeface="Microsoft Sans Serif"/>
              </a:rPr>
              <a:t>прием</a:t>
            </a:r>
            <a:r>
              <a:rPr dirty="0" sz="1900" spc="405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-10">
                <a:solidFill>
                  <a:srgbClr val="001F5F"/>
                </a:solidFill>
                <a:latin typeface="Microsoft Sans Serif"/>
                <a:cs typeface="Microsoft Sans Serif"/>
              </a:rPr>
              <a:t>на</a:t>
            </a:r>
            <a:r>
              <a:rPr dirty="0" sz="1900" spc="395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-15">
                <a:solidFill>
                  <a:srgbClr val="001F5F"/>
                </a:solidFill>
                <a:latin typeface="Microsoft Sans Serif"/>
                <a:cs typeface="Microsoft Sans Serif"/>
              </a:rPr>
              <a:t>обучение</a:t>
            </a:r>
            <a:r>
              <a:rPr dirty="0" sz="1900" spc="409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900">
                <a:solidFill>
                  <a:srgbClr val="001F5F"/>
                </a:solidFill>
                <a:latin typeface="Microsoft Sans Serif"/>
                <a:cs typeface="Microsoft Sans Serif"/>
              </a:rPr>
              <a:t>в</a:t>
            </a:r>
            <a:endParaRPr sz="190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07186" y="4572076"/>
            <a:ext cx="8391525" cy="3149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338070" algn="l"/>
                <a:tab pos="4287520" algn="l"/>
                <a:tab pos="6798309" algn="l"/>
              </a:tabLst>
            </a:pPr>
            <a:r>
              <a:rPr dirty="0" sz="1900" spc="-20">
                <a:solidFill>
                  <a:srgbClr val="001F5F"/>
                </a:solidFill>
                <a:latin typeface="Microsoft Sans Serif"/>
                <a:cs typeface="Microsoft Sans Serif"/>
              </a:rPr>
              <a:t>образовательных	организациях,	</a:t>
            </a:r>
            <a:r>
              <a:rPr dirty="0" sz="1900" spc="-15">
                <a:solidFill>
                  <a:srgbClr val="001F5F"/>
                </a:solidFill>
                <a:latin typeface="Microsoft Sans Serif"/>
                <a:cs typeface="Microsoft Sans Serif"/>
              </a:rPr>
              <a:t>подведомственных	</a:t>
            </a:r>
            <a:r>
              <a:rPr dirty="0" sz="1900" spc="-10">
                <a:solidFill>
                  <a:srgbClr val="001F5F"/>
                </a:solidFill>
                <a:latin typeface="Microsoft Sans Serif"/>
                <a:cs typeface="Microsoft Sans Serif"/>
              </a:rPr>
              <a:t>Министерству</a:t>
            </a:r>
            <a:endParaRPr sz="190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64286" y="4709312"/>
            <a:ext cx="6436995" cy="735965"/>
          </a:xfrm>
          <a:prstGeom prst="rect">
            <a:avLst/>
          </a:prstGeom>
        </p:spPr>
        <p:txBody>
          <a:bodyPr wrap="square" lIns="0" tIns="78105" rIns="0" bIns="0" rtlCol="0" vert="horz">
            <a:spAutoFit/>
          </a:bodyPr>
          <a:lstStyle/>
          <a:p>
            <a:pPr marL="355600">
              <a:lnSpc>
                <a:spcPct val="100000"/>
              </a:lnSpc>
              <a:spcBef>
                <a:spcPts val="615"/>
              </a:spcBef>
            </a:pPr>
            <a:r>
              <a:rPr dirty="0" sz="1900" spc="-15">
                <a:solidFill>
                  <a:srgbClr val="001F5F"/>
                </a:solidFill>
                <a:latin typeface="Microsoft Sans Serif"/>
                <a:cs typeface="Microsoft Sans Serif"/>
              </a:rPr>
              <a:t>просвещения</a:t>
            </a:r>
            <a:r>
              <a:rPr dirty="0" sz="1900" spc="6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-75">
                <a:solidFill>
                  <a:srgbClr val="001F5F"/>
                </a:solidFill>
                <a:latin typeface="Microsoft Sans Serif"/>
                <a:cs typeface="Microsoft Sans Serif"/>
              </a:rPr>
              <a:t>РФ,</a:t>
            </a:r>
            <a:r>
              <a:rPr dirty="0" sz="1900" spc="35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-10">
                <a:solidFill>
                  <a:srgbClr val="001F5F"/>
                </a:solidFill>
                <a:latin typeface="Microsoft Sans Serif"/>
                <a:cs typeface="Microsoft Sans Serif"/>
              </a:rPr>
              <a:t>на</a:t>
            </a:r>
            <a:r>
              <a:rPr dirty="0" sz="1900" spc="35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-5">
                <a:solidFill>
                  <a:srgbClr val="001F5F"/>
                </a:solidFill>
                <a:latin typeface="Microsoft Sans Serif"/>
                <a:cs typeface="Microsoft Sans Serif"/>
              </a:rPr>
              <a:t>2024/25</a:t>
            </a:r>
            <a:r>
              <a:rPr dirty="0" sz="1900" spc="45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-15">
                <a:solidFill>
                  <a:srgbClr val="001F5F"/>
                </a:solidFill>
                <a:latin typeface="Microsoft Sans Serif"/>
                <a:cs typeface="Microsoft Sans Serif"/>
              </a:rPr>
              <a:t>учебный</a:t>
            </a:r>
            <a:r>
              <a:rPr dirty="0" sz="1900" spc="4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-30">
                <a:solidFill>
                  <a:srgbClr val="001F5F"/>
                </a:solidFill>
                <a:latin typeface="Microsoft Sans Serif"/>
                <a:cs typeface="Microsoft Sans Serif"/>
              </a:rPr>
              <a:t>год"</a:t>
            </a:r>
            <a:r>
              <a:rPr dirty="0" sz="1900" spc="2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-5">
                <a:solidFill>
                  <a:srgbClr val="001F5F"/>
                </a:solidFill>
                <a:latin typeface="Microsoft Sans Serif"/>
                <a:cs typeface="Microsoft Sans Serif"/>
              </a:rPr>
              <a:t>(</a:t>
            </a:r>
            <a:r>
              <a:rPr dirty="0" sz="1900" spc="-5" i="1">
                <a:solidFill>
                  <a:srgbClr val="FF0000"/>
                </a:solidFill>
                <a:latin typeface="Arial"/>
                <a:cs typeface="Arial"/>
              </a:rPr>
              <a:t>пока</a:t>
            </a:r>
            <a:r>
              <a:rPr dirty="0" sz="1900" spc="25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900" spc="-15" i="1">
                <a:solidFill>
                  <a:srgbClr val="FF0000"/>
                </a:solidFill>
                <a:latin typeface="Arial"/>
                <a:cs typeface="Arial"/>
              </a:rPr>
              <a:t>нет</a:t>
            </a:r>
            <a:r>
              <a:rPr dirty="0" sz="1900" spc="-15">
                <a:solidFill>
                  <a:srgbClr val="001F5F"/>
                </a:solidFill>
                <a:latin typeface="Microsoft Sans Serif"/>
                <a:cs typeface="Microsoft Sans Serif"/>
              </a:rPr>
              <a:t>)</a:t>
            </a:r>
            <a:endParaRPr sz="19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15"/>
              </a:spcBef>
              <a:tabLst>
                <a:tab pos="354965" algn="l"/>
              </a:tabLst>
            </a:pPr>
            <a:r>
              <a:rPr dirty="0" sz="1500" spc="-13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dirty="0" sz="1900" spc="-30">
                <a:solidFill>
                  <a:srgbClr val="001F5F"/>
                </a:solidFill>
                <a:latin typeface="Microsoft Sans Serif"/>
                <a:cs typeface="Microsoft Sans Serif"/>
              </a:rPr>
              <a:t>Методические</a:t>
            </a:r>
            <a:r>
              <a:rPr dirty="0" sz="1900" spc="6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-15">
                <a:solidFill>
                  <a:srgbClr val="001F5F"/>
                </a:solidFill>
                <a:latin typeface="Microsoft Sans Serif"/>
                <a:cs typeface="Microsoft Sans Serif"/>
              </a:rPr>
              <a:t>материалы</a:t>
            </a:r>
            <a:endParaRPr sz="19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72344" y="3590543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155384" y="202692"/>
            <a:ext cx="8761730" cy="1003300"/>
            <a:chOff x="155384" y="202692"/>
            <a:chExt cx="8761730" cy="10033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1355" y="202692"/>
              <a:ext cx="2426208" cy="100279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68401" y="1137666"/>
              <a:ext cx="8735695" cy="0"/>
            </a:xfrm>
            <a:custGeom>
              <a:avLst/>
              <a:gdLst/>
              <a:ahLst/>
              <a:cxnLst/>
              <a:rect l="l" t="t" r="r" b="b"/>
              <a:pathLst>
                <a:path w="8735695" h="0">
                  <a:moveTo>
                    <a:pt x="0" y="0"/>
                  </a:moveTo>
                  <a:lnTo>
                    <a:pt x="873556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53132" y="400634"/>
            <a:ext cx="591693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/>
              <a:t>Продолжительность</a:t>
            </a:r>
            <a:r>
              <a:rPr dirty="0" sz="2800" spc="45"/>
              <a:t> </a:t>
            </a:r>
            <a:r>
              <a:rPr dirty="0" sz="2800" spc="-5"/>
              <a:t>экзаменов</a:t>
            </a:r>
            <a:endParaRPr sz="2800"/>
          </a:p>
        </p:txBody>
      </p:sp>
      <p:grpSp>
        <p:nvGrpSpPr>
          <p:cNvPr id="8" name="object 8"/>
          <p:cNvGrpSpPr/>
          <p:nvPr/>
        </p:nvGrpSpPr>
        <p:grpSpPr>
          <a:xfrm>
            <a:off x="957072" y="1798320"/>
            <a:ext cx="2014855" cy="1402080"/>
            <a:chOff x="957072" y="1798320"/>
            <a:chExt cx="2014855" cy="1402080"/>
          </a:xfrm>
        </p:grpSpPr>
        <p:sp>
          <p:nvSpPr>
            <p:cNvPr id="9" name="object 9"/>
            <p:cNvSpPr/>
            <p:nvPr/>
          </p:nvSpPr>
          <p:spPr>
            <a:xfrm>
              <a:off x="961644" y="1802892"/>
              <a:ext cx="2005964" cy="1393190"/>
            </a:xfrm>
            <a:custGeom>
              <a:avLst/>
              <a:gdLst/>
              <a:ahLst/>
              <a:cxnLst/>
              <a:rect l="l" t="t" r="r" b="b"/>
              <a:pathLst>
                <a:path w="2005964" h="1393189">
                  <a:moveTo>
                    <a:pt x="2005583" y="0"/>
                  </a:moveTo>
                  <a:lnTo>
                    <a:pt x="0" y="0"/>
                  </a:lnTo>
                  <a:lnTo>
                    <a:pt x="0" y="1114298"/>
                  </a:lnTo>
                  <a:lnTo>
                    <a:pt x="1002792" y="1392936"/>
                  </a:lnTo>
                  <a:lnTo>
                    <a:pt x="2005583" y="1114298"/>
                  </a:lnTo>
                  <a:lnTo>
                    <a:pt x="2005583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961644" y="1802892"/>
              <a:ext cx="2005964" cy="1393190"/>
            </a:xfrm>
            <a:custGeom>
              <a:avLst/>
              <a:gdLst/>
              <a:ahLst/>
              <a:cxnLst/>
              <a:rect l="l" t="t" r="r" b="b"/>
              <a:pathLst>
                <a:path w="2005964" h="1393189">
                  <a:moveTo>
                    <a:pt x="0" y="0"/>
                  </a:moveTo>
                  <a:lnTo>
                    <a:pt x="2005583" y="0"/>
                  </a:lnTo>
                  <a:lnTo>
                    <a:pt x="2005583" y="1114298"/>
                  </a:lnTo>
                  <a:lnTo>
                    <a:pt x="1002792" y="1392936"/>
                  </a:lnTo>
                  <a:lnTo>
                    <a:pt x="0" y="1114298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149807" y="2139441"/>
            <a:ext cx="173037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 i="1">
                <a:solidFill>
                  <a:srgbClr val="001F5F"/>
                </a:solidFill>
                <a:latin typeface="Arial"/>
                <a:cs typeface="Arial"/>
              </a:rPr>
              <a:t>3</a:t>
            </a:r>
            <a:r>
              <a:rPr dirty="0" sz="2400" spc="-35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b="1" i="1">
                <a:solidFill>
                  <a:srgbClr val="001F5F"/>
                </a:solidFill>
                <a:latin typeface="Arial"/>
                <a:cs typeface="Arial"/>
              </a:rPr>
              <a:t>ч.</a:t>
            </a:r>
            <a:r>
              <a:rPr dirty="0" sz="2400" spc="-45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5" b="1" i="1">
                <a:solidFill>
                  <a:srgbClr val="001F5F"/>
                </a:solidFill>
                <a:latin typeface="Arial"/>
                <a:cs typeface="Arial"/>
              </a:rPr>
              <a:t>55</a:t>
            </a:r>
            <a:r>
              <a:rPr dirty="0" sz="2400" spc="-35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b="1" i="1">
                <a:solidFill>
                  <a:srgbClr val="001F5F"/>
                </a:solidFill>
                <a:latin typeface="Arial"/>
                <a:cs typeface="Arial"/>
              </a:rPr>
              <a:t>мин.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829811" y="2382011"/>
            <a:ext cx="2014855" cy="1403985"/>
            <a:chOff x="3829811" y="2382011"/>
            <a:chExt cx="2014855" cy="1403985"/>
          </a:xfrm>
        </p:grpSpPr>
        <p:sp>
          <p:nvSpPr>
            <p:cNvPr id="13" name="object 13"/>
            <p:cNvSpPr/>
            <p:nvPr/>
          </p:nvSpPr>
          <p:spPr>
            <a:xfrm>
              <a:off x="3834383" y="2386583"/>
              <a:ext cx="2005964" cy="1394460"/>
            </a:xfrm>
            <a:custGeom>
              <a:avLst/>
              <a:gdLst/>
              <a:ahLst/>
              <a:cxnLst/>
              <a:rect l="l" t="t" r="r" b="b"/>
              <a:pathLst>
                <a:path w="2005964" h="1394460">
                  <a:moveTo>
                    <a:pt x="2005583" y="0"/>
                  </a:moveTo>
                  <a:lnTo>
                    <a:pt x="0" y="0"/>
                  </a:lnTo>
                  <a:lnTo>
                    <a:pt x="0" y="1115567"/>
                  </a:lnTo>
                  <a:lnTo>
                    <a:pt x="1002791" y="1394459"/>
                  </a:lnTo>
                  <a:lnTo>
                    <a:pt x="2005583" y="1115567"/>
                  </a:lnTo>
                  <a:lnTo>
                    <a:pt x="2005583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3834383" y="2386583"/>
              <a:ext cx="2005964" cy="1394460"/>
            </a:xfrm>
            <a:custGeom>
              <a:avLst/>
              <a:gdLst/>
              <a:ahLst/>
              <a:cxnLst/>
              <a:rect l="l" t="t" r="r" b="b"/>
              <a:pathLst>
                <a:path w="2005964" h="1394460">
                  <a:moveTo>
                    <a:pt x="0" y="0"/>
                  </a:moveTo>
                  <a:lnTo>
                    <a:pt x="2005583" y="0"/>
                  </a:lnTo>
                  <a:lnTo>
                    <a:pt x="2005583" y="1115567"/>
                  </a:lnTo>
                  <a:lnTo>
                    <a:pt x="1002791" y="1394459"/>
                  </a:lnTo>
                  <a:lnTo>
                    <a:pt x="0" y="1115567"/>
                  </a:lnTo>
                  <a:lnTo>
                    <a:pt x="0" y="0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5" name="object 15"/>
          <p:cNvGrpSpPr/>
          <p:nvPr/>
        </p:nvGrpSpPr>
        <p:grpSpPr>
          <a:xfrm>
            <a:off x="6601968" y="1798320"/>
            <a:ext cx="2013585" cy="1402080"/>
            <a:chOff x="6601968" y="1798320"/>
            <a:chExt cx="2013585" cy="1402080"/>
          </a:xfrm>
        </p:grpSpPr>
        <p:sp>
          <p:nvSpPr>
            <p:cNvPr id="16" name="object 16"/>
            <p:cNvSpPr/>
            <p:nvPr/>
          </p:nvSpPr>
          <p:spPr>
            <a:xfrm>
              <a:off x="6606540" y="1802892"/>
              <a:ext cx="2004060" cy="1393190"/>
            </a:xfrm>
            <a:custGeom>
              <a:avLst/>
              <a:gdLst/>
              <a:ahLst/>
              <a:cxnLst/>
              <a:rect l="l" t="t" r="r" b="b"/>
              <a:pathLst>
                <a:path w="2004059" h="1393189">
                  <a:moveTo>
                    <a:pt x="2004059" y="0"/>
                  </a:moveTo>
                  <a:lnTo>
                    <a:pt x="0" y="0"/>
                  </a:lnTo>
                  <a:lnTo>
                    <a:pt x="0" y="1114298"/>
                  </a:lnTo>
                  <a:lnTo>
                    <a:pt x="1002029" y="1392936"/>
                  </a:lnTo>
                  <a:lnTo>
                    <a:pt x="2004059" y="1114298"/>
                  </a:lnTo>
                  <a:lnTo>
                    <a:pt x="2004059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6606540" y="1802892"/>
              <a:ext cx="2004060" cy="1393190"/>
            </a:xfrm>
            <a:custGeom>
              <a:avLst/>
              <a:gdLst/>
              <a:ahLst/>
              <a:cxnLst/>
              <a:rect l="l" t="t" r="r" b="b"/>
              <a:pathLst>
                <a:path w="2004059" h="1393189">
                  <a:moveTo>
                    <a:pt x="0" y="0"/>
                  </a:moveTo>
                  <a:lnTo>
                    <a:pt x="2004059" y="0"/>
                  </a:lnTo>
                  <a:lnTo>
                    <a:pt x="2004059" y="1114298"/>
                  </a:lnTo>
                  <a:lnTo>
                    <a:pt x="1002029" y="1392936"/>
                  </a:lnTo>
                  <a:lnTo>
                    <a:pt x="0" y="1114298"/>
                  </a:lnTo>
                  <a:lnTo>
                    <a:pt x="0" y="0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4024121" y="2642691"/>
            <a:ext cx="173037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 i="1">
                <a:solidFill>
                  <a:srgbClr val="001F5F"/>
                </a:solidFill>
                <a:latin typeface="Arial"/>
                <a:cs typeface="Arial"/>
              </a:rPr>
              <a:t>3</a:t>
            </a:r>
            <a:r>
              <a:rPr dirty="0" sz="2400" spc="-30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b="1" i="1">
                <a:solidFill>
                  <a:srgbClr val="001F5F"/>
                </a:solidFill>
                <a:latin typeface="Arial"/>
                <a:cs typeface="Arial"/>
              </a:rPr>
              <a:t>ч.</a:t>
            </a:r>
            <a:r>
              <a:rPr dirty="0" sz="2400" spc="-40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5" b="1" i="1">
                <a:solidFill>
                  <a:srgbClr val="001F5F"/>
                </a:solidFill>
                <a:latin typeface="Arial"/>
                <a:cs typeface="Arial"/>
              </a:rPr>
              <a:t>30</a:t>
            </a:r>
            <a:r>
              <a:rPr dirty="0" sz="2400" spc="-35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b="1" i="1">
                <a:solidFill>
                  <a:srgbClr val="001F5F"/>
                </a:solidFill>
                <a:latin typeface="Arial"/>
                <a:cs typeface="Arial"/>
              </a:rPr>
              <a:t>мин.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763004" y="2146172"/>
            <a:ext cx="173101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 i="1">
                <a:solidFill>
                  <a:srgbClr val="001F5F"/>
                </a:solidFill>
                <a:latin typeface="Arial"/>
                <a:cs typeface="Arial"/>
              </a:rPr>
              <a:t>3</a:t>
            </a:r>
            <a:r>
              <a:rPr dirty="0" sz="2400" spc="-40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b="1" i="1">
                <a:solidFill>
                  <a:srgbClr val="001F5F"/>
                </a:solidFill>
                <a:latin typeface="Arial"/>
                <a:cs typeface="Arial"/>
              </a:rPr>
              <a:t>ч.</a:t>
            </a:r>
            <a:r>
              <a:rPr dirty="0" sz="2400" spc="-35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5" b="1" i="1">
                <a:solidFill>
                  <a:srgbClr val="001F5F"/>
                </a:solidFill>
                <a:latin typeface="Arial"/>
                <a:cs typeface="Arial"/>
              </a:rPr>
              <a:t>10</a:t>
            </a:r>
            <a:r>
              <a:rPr dirty="0" sz="2400" spc="-35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b="1" i="1">
                <a:solidFill>
                  <a:srgbClr val="001F5F"/>
                </a:solidFill>
                <a:latin typeface="Arial"/>
                <a:cs typeface="Arial"/>
              </a:rPr>
              <a:t>мин.</a:t>
            </a:r>
            <a:endParaRPr sz="2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44144" y="3570223"/>
            <a:ext cx="3017520" cy="15506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dirty="0" sz="2000" b="1" i="1">
                <a:solidFill>
                  <a:srgbClr val="C00000"/>
                </a:solidFill>
                <a:latin typeface="Arial"/>
                <a:cs typeface="Arial"/>
              </a:rPr>
              <a:t>Математика</a:t>
            </a:r>
            <a:r>
              <a:rPr dirty="0" sz="2000" spc="-75" b="1" i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b="1" i="1">
                <a:solidFill>
                  <a:srgbClr val="C00000"/>
                </a:solidFill>
                <a:latin typeface="Arial"/>
                <a:cs typeface="Arial"/>
              </a:rPr>
              <a:t>(П)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dirty="0" sz="2000" spc="5" b="1" i="1">
                <a:solidFill>
                  <a:srgbClr val="C00000"/>
                </a:solidFill>
                <a:latin typeface="Arial"/>
                <a:cs typeface="Arial"/>
              </a:rPr>
              <a:t>Физика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dirty="0" sz="2000" b="1" i="1">
                <a:solidFill>
                  <a:srgbClr val="C00000"/>
                </a:solidFill>
                <a:latin typeface="Arial"/>
                <a:cs typeface="Arial"/>
              </a:rPr>
              <a:t>Информатика</a:t>
            </a:r>
            <a:r>
              <a:rPr dirty="0" sz="2000" spc="-70" b="1" i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b="1" i="1">
                <a:solidFill>
                  <a:srgbClr val="C00000"/>
                </a:solidFill>
                <a:latin typeface="Arial"/>
                <a:cs typeface="Arial"/>
              </a:rPr>
              <a:t>и</a:t>
            </a:r>
            <a:r>
              <a:rPr dirty="0" sz="2000" spc="-25" b="1" i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spc="5" b="1" i="1">
                <a:solidFill>
                  <a:srgbClr val="C00000"/>
                </a:solidFill>
                <a:latin typeface="Arial"/>
                <a:cs typeface="Arial"/>
              </a:rPr>
              <a:t>ИКТ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dirty="0" sz="2000" spc="-10" b="1" i="1">
                <a:solidFill>
                  <a:srgbClr val="C00000"/>
                </a:solidFill>
                <a:latin typeface="Arial"/>
                <a:cs typeface="Arial"/>
              </a:rPr>
              <a:t>Литература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dirty="0" sz="2000" spc="-5" b="1" i="1">
                <a:solidFill>
                  <a:srgbClr val="C00000"/>
                </a:solidFill>
                <a:latin typeface="Arial"/>
                <a:cs typeface="Arial"/>
              </a:rPr>
              <a:t>Биология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794252" y="4062729"/>
            <a:ext cx="2646680" cy="12458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dirty="0" sz="2000" b="1" i="1">
                <a:solidFill>
                  <a:srgbClr val="C00000"/>
                </a:solidFill>
                <a:latin typeface="Arial"/>
                <a:cs typeface="Arial"/>
              </a:rPr>
              <a:t>Русский</a:t>
            </a:r>
            <a:r>
              <a:rPr dirty="0" sz="2000" spc="-55" b="1" i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b="1" i="1">
                <a:solidFill>
                  <a:srgbClr val="C00000"/>
                </a:solidFill>
                <a:latin typeface="Arial"/>
                <a:cs typeface="Arial"/>
              </a:rPr>
              <a:t>язык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dirty="0" sz="2000" b="1" i="1">
                <a:solidFill>
                  <a:srgbClr val="C00000"/>
                </a:solidFill>
                <a:latin typeface="Arial"/>
                <a:cs typeface="Arial"/>
              </a:rPr>
              <a:t>Химия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dirty="0" sz="2000" b="1" i="1">
                <a:solidFill>
                  <a:srgbClr val="C00000"/>
                </a:solidFill>
                <a:latin typeface="Arial"/>
                <a:cs typeface="Arial"/>
              </a:rPr>
              <a:t>Об</a:t>
            </a:r>
            <a:r>
              <a:rPr dirty="0" sz="2000" spc="-55" b="1" i="1">
                <a:solidFill>
                  <a:srgbClr val="C00000"/>
                </a:solidFill>
                <a:latin typeface="Arial"/>
                <a:cs typeface="Arial"/>
              </a:rPr>
              <a:t>щ</a:t>
            </a:r>
            <a:r>
              <a:rPr dirty="0" sz="2000" spc="20" b="1" i="1">
                <a:solidFill>
                  <a:srgbClr val="C00000"/>
                </a:solidFill>
                <a:latin typeface="Arial"/>
                <a:cs typeface="Arial"/>
              </a:rPr>
              <a:t>е</a:t>
            </a:r>
            <a:r>
              <a:rPr dirty="0" sz="2000" spc="-5" b="1" i="1">
                <a:solidFill>
                  <a:srgbClr val="C00000"/>
                </a:solidFill>
                <a:latin typeface="Arial"/>
                <a:cs typeface="Arial"/>
              </a:rPr>
              <a:t>ст</a:t>
            </a:r>
            <a:r>
              <a:rPr dirty="0" sz="2000" spc="-55" b="1" i="1">
                <a:solidFill>
                  <a:srgbClr val="C00000"/>
                </a:solidFill>
                <a:latin typeface="Arial"/>
                <a:cs typeface="Arial"/>
              </a:rPr>
              <a:t>в</a:t>
            </a:r>
            <a:r>
              <a:rPr dirty="0" sz="2000" b="1" i="1">
                <a:solidFill>
                  <a:srgbClr val="C00000"/>
                </a:solidFill>
                <a:latin typeface="Arial"/>
                <a:cs typeface="Arial"/>
              </a:rPr>
              <a:t>ознание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dirty="0" sz="2000" spc="-5" b="1" i="1">
                <a:solidFill>
                  <a:srgbClr val="C00000"/>
                </a:solidFill>
                <a:latin typeface="Arial"/>
                <a:cs typeface="Arial"/>
              </a:rPr>
              <a:t>История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640448" y="3700652"/>
            <a:ext cx="2204720" cy="11252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buFont typeface="Microsoft Sans Serif"/>
              <a:buChar char="•"/>
              <a:tabLst>
                <a:tab pos="355600" algn="l"/>
                <a:tab pos="356235" algn="l"/>
              </a:tabLst>
            </a:pPr>
            <a:r>
              <a:rPr dirty="0" sz="2000" spc="-5" b="1" i="1">
                <a:solidFill>
                  <a:srgbClr val="C00000"/>
                </a:solidFill>
                <a:latin typeface="Arial"/>
                <a:cs typeface="Arial"/>
              </a:rPr>
              <a:t>Иностранный  </a:t>
            </a:r>
            <a:r>
              <a:rPr dirty="0" sz="2000" b="1" i="1">
                <a:solidFill>
                  <a:srgbClr val="C00000"/>
                </a:solidFill>
                <a:latin typeface="Arial"/>
                <a:cs typeface="Arial"/>
              </a:rPr>
              <a:t>язык</a:t>
            </a:r>
            <a:r>
              <a:rPr dirty="0" sz="2000" spc="-25" b="1" i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600" spc="-10" b="1" i="1">
                <a:solidFill>
                  <a:srgbClr val="C00000"/>
                </a:solidFill>
                <a:latin typeface="Arial"/>
                <a:cs typeface="Arial"/>
              </a:rPr>
              <a:t>(кроме</a:t>
            </a:r>
            <a:endParaRPr sz="16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20"/>
              </a:spcBef>
            </a:pPr>
            <a:r>
              <a:rPr dirty="0" sz="1600" spc="-10" b="1" i="1">
                <a:solidFill>
                  <a:srgbClr val="C00000"/>
                </a:solidFill>
                <a:latin typeface="Arial"/>
                <a:cs typeface="Arial"/>
              </a:rPr>
              <a:t>раздела</a:t>
            </a:r>
            <a:endParaRPr sz="16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dirty="0" sz="1600" spc="-20" b="1" i="1">
                <a:solidFill>
                  <a:srgbClr val="C00000"/>
                </a:solidFill>
                <a:latin typeface="Arial"/>
                <a:cs typeface="Arial"/>
              </a:rPr>
              <a:t>«Говорение»)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7234428" y="5608320"/>
            <a:ext cx="1754505" cy="1001394"/>
            <a:chOff x="7234428" y="5608320"/>
            <a:chExt cx="1754505" cy="1001394"/>
          </a:xfrm>
        </p:grpSpPr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43572" y="5617464"/>
              <a:ext cx="1735835" cy="982980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7239000" y="5612892"/>
              <a:ext cx="1744980" cy="992505"/>
            </a:xfrm>
            <a:custGeom>
              <a:avLst/>
              <a:gdLst/>
              <a:ahLst/>
              <a:cxnLst/>
              <a:rect l="l" t="t" r="r" b="b"/>
              <a:pathLst>
                <a:path w="1744979" h="992504">
                  <a:moveTo>
                    <a:pt x="0" y="992124"/>
                  </a:moveTo>
                  <a:lnTo>
                    <a:pt x="1744979" y="992124"/>
                  </a:lnTo>
                  <a:lnTo>
                    <a:pt x="1744979" y="0"/>
                  </a:lnTo>
                  <a:lnTo>
                    <a:pt x="0" y="0"/>
                  </a:lnTo>
                  <a:lnTo>
                    <a:pt x="0" y="992124"/>
                  </a:lnTo>
                  <a:close/>
                </a:path>
              </a:pathLst>
            </a:custGeom>
            <a:ln w="9144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6" name="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34384" y="969263"/>
            <a:ext cx="1594103" cy="1327403"/>
          </a:xfrm>
          <a:prstGeom prst="rect">
            <a:avLst/>
          </a:prstGeom>
        </p:spPr>
      </p:pic>
      <p:grpSp>
        <p:nvGrpSpPr>
          <p:cNvPr id="27" name="object 27"/>
          <p:cNvGrpSpPr/>
          <p:nvPr/>
        </p:nvGrpSpPr>
        <p:grpSpPr>
          <a:xfrm>
            <a:off x="9474707" y="2028444"/>
            <a:ext cx="2014855" cy="1402080"/>
            <a:chOff x="9474707" y="2028444"/>
            <a:chExt cx="2014855" cy="1402080"/>
          </a:xfrm>
        </p:grpSpPr>
        <p:sp>
          <p:nvSpPr>
            <p:cNvPr id="28" name="object 28"/>
            <p:cNvSpPr/>
            <p:nvPr/>
          </p:nvSpPr>
          <p:spPr>
            <a:xfrm>
              <a:off x="9479279" y="2033016"/>
              <a:ext cx="2005964" cy="1393190"/>
            </a:xfrm>
            <a:custGeom>
              <a:avLst/>
              <a:gdLst/>
              <a:ahLst/>
              <a:cxnLst/>
              <a:rect l="l" t="t" r="r" b="b"/>
              <a:pathLst>
                <a:path w="2005965" h="1393189">
                  <a:moveTo>
                    <a:pt x="2005584" y="0"/>
                  </a:moveTo>
                  <a:lnTo>
                    <a:pt x="0" y="0"/>
                  </a:lnTo>
                  <a:lnTo>
                    <a:pt x="0" y="1114298"/>
                  </a:lnTo>
                  <a:lnTo>
                    <a:pt x="1002792" y="1392936"/>
                  </a:lnTo>
                  <a:lnTo>
                    <a:pt x="2005584" y="1114298"/>
                  </a:lnTo>
                  <a:lnTo>
                    <a:pt x="2005584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9479279" y="2033016"/>
              <a:ext cx="2005964" cy="1393190"/>
            </a:xfrm>
            <a:custGeom>
              <a:avLst/>
              <a:gdLst/>
              <a:ahLst/>
              <a:cxnLst/>
              <a:rect l="l" t="t" r="r" b="b"/>
              <a:pathLst>
                <a:path w="2005965" h="1393189">
                  <a:moveTo>
                    <a:pt x="0" y="0"/>
                  </a:moveTo>
                  <a:lnTo>
                    <a:pt x="2005584" y="0"/>
                  </a:lnTo>
                  <a:lnTo>
                    <a:pt x="2005584" y="1114298"/>
                  </a:lnTo>
                  <a:lnTo>
                    <a:pt x="1002792" y="1392936"/>
                  </a:lnTo>
                  <a:lnTo>
                    <a:pt x="0" y="1114298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/>
          <p:cNvSpPr txBox="1"/>
          <p:nvPr/>
        </p:nvSpPr>
        <p:spPr>
          <a:xfrm>
            <a:off x="9378442" y="3416553"/>
            <a:ext cx="2623185" cy="17354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dirty="0" sz="2000" spc="-5" b="1" i="1">
                <a:solidFill>
                  <a:srgbClr val="C00000"/>
                </a:solidFill>
                <a:latin typeface="Arial"/>
                <a:cs typeface="Arial"/>
              </a:rPr>
              <a:t>Математика</a:t>
            </a:r>
            <a:r>
              <a:rPr dirty="0" sz="2000" spc="-65" b="1" i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b="1" i="1">
                <a:solidFill>
                  <a:srgbClr val="C00000"/>
                </a:solidFill>
                <a:latin typeface="Arial"/>
                <a:cs typeface="Arial"/>
              </a:rPr>
              <a:t>(Б)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dirty="0" sz="2000" spc="-10" b="1" i="1">
                <a:solidFill>
                  <a:srgbClr val="C00000"/>
                </a:solidFill>
                <a:latin typeface="Arial"/>
                <a:cs typeface="Arial"/>
              </a:rPr>
              <a:t>География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dirty="0" sz="2000" spc="-5" b="1" i="1">
                <a:solidFill>
                  <a:srgbClr val="C00000"/>
                </a:solidFill>
                <a:latin typeface="Arial"/>
                <a:cs typeface="Arial"/>
              </a:rPr>
              <a:t>Иностранный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dirty="0" sz="2000" b="1" i="1">
                <a:solidFill>
                  <a:srgbClr val="C00000"/>
                </a:solidFill>
                <a:latin typeface="Arial"/>
                <a:cs typeface="Arial"/>
              </a:rPr>
              <a:t>язык</a:t>
            </a:r>
            <a:r>
              <a:rPr dirty="0" sz="2000" spc="-75" b="1" i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b="1" i="1">
                <a:solidFill>
                  <a:srgbClr val="C00000"/>
                </a:solidFill>
                <a:latin typeface="Arial"/>
                <a:cs typeface="Arial"/>
              </a:rPr>
              <a:t>(китайский)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15"/>
              </a:spcBef>
            </a:pPr>
            <a:r>
              <a:rPr dirty="0" sz="1600" spc="-10" b="1" i="1">
                <a:solidFill>
                  <a:srgbClr val="C00000"/>
                </a:solidFill>
                <a:latin typeface="Arial"/>
                <a:cs typeface="Arial"/>
              </a:rPr>
              <a:t>(кроме</a:t>
            </a:r>
            <a:r>
              <a:rPr dirty="0" sz="1600" spc="5" b="1" i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600" spc="-10" b="1" i="1">
                <a:solidFill>
                  <a:srgbClr val="C00000"/>
                </a:solidFill>
                <a:latin typeface="Arial"/>
                <a:cs typeface="Arial"/>
              </a:rPr>
              <a:t>раздела</a:t>
            </a:r>
            <a:endParaRPr sz="16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dirty="0" sz="1600" spc="-20" b="1" i="1">
                <a:solidFill>
                  <a:srgbClr val="C00000"/>
                </a:solidFill>
                <a:latin typeface="Arial"/>
                <a:cs typeface="Arial"/>
              </a:rPr>
              <a:t>«Говорение»)</a:t>
            </a:r>
            <a:endParaRPr sz="16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637014" y="2316607"/>
            <a:ext cx="173101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 i="1">
                <a:solidFill>
                  <a:srgbClr val="001F5F"/>
                </a:solidFill>
                <a:latin typeface="Arial"/>
                <a:cs typeface="Arial"/>
              </a:rPr>
              <a:t>3</a:t>
            </a:r>
            <a:r>
              <a:rPr dirty="0" sz="2400" spc="-35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b="1" i="1">
                <a:solidFill>
                  <a:srgbClr val="001F5F"/>
                </a:solidFill>
                <a:latin typeface="Arial"/>
                <a:cs typeface="Arial"/>
              </a:rPr>
              <a:t>ч.</a:t>
            </a:r>
            <a:r>
              <a:rPr dirty="0" sz="2400" spc="-40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5" b="1" i="1">
                <a:solidFill>
                  <a:srgbClr val="001F5F"/>
                </a:solidFill>
                <a:latin typeface="Arial"/>
                <a:cs typeface="Arial"/>
              </a:rPr>
              <a:t>00</a:t>
            </a:r>
            <a:r>
              <a:rPr dirty="0" sz="2400" spc="-35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b="1" i="1">
                <a:solidFill>
                  <a:srgbClr val="001F5F"/>
                </a:solidFill>
                <a:latin typeface="Arial"/>
                <a:cs typeface="Arial"/>
              </a:rPr>
              <a:t>мин.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049017" y="5758992"/>
            <a:ext cx="333819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 i="1">
                <a:solidFill>
                  <a:srgbClr val="001F5F"/>
                </a:solidFill>
                <a:latin typeface="Arial"/>
                <a:cs typeface="Arial"/>
              </a:rPr>
              <a:t>17</a:t>
            </a:r>
            <a:r>
              <a:rPr dirty="0" sz="2400" spc="-30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b="1" i="1">
                <a:solidFill>
                  <a:srgbClr val="001F5F"/>
                </a:solidFill>
                <a:latin typeface="Arial"/>
                <a:cs typeface="Arial"/>
              </a:rPr>
              <a:t>мин</a:t>
            </a:r>
            <a:r>
              <a:rPr dirty="0" sz="2400" spc="-35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b="1" i="1">
                <a:solidFill>
                  <a:srgbClr val="001F5F"/>
                </a:solidFill>
                <a:latin typeface="Arial"/>
                <a:cs typeface="Arial"/>
              </a:rPr>
              <a:t>–</a:t>
            </a:r>
            <a:r>
              <a:rPr dirty="0" sz="2400" spc="-25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20" b="1" i="1">
                <a:solidFill>
                  <a:srgbClr val="001F5F"/>
                </a:solidFill>
                <a:latin typeface="Arial"/>
                <a:cs typeface="Arial"/>
              </a:rPr>
              <a:t>«Говорение»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72344" y="3590543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336041" y="156971"/>
            <a:ext cx="8735695" cy="1003300"/>
            <a:chOff x="336041" y="156971"/>
            <a:chExt cx="8735695" cy="10033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8995" y="156971"/>
              <a:ext cx="2426208" cy="100279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36041" y="1091946"/>
              <a:ext cx="8735695" cy="0"/>
            </a:xfrm>
            <a:custGeom>
              <a:avLst/>
              <a:gdLst/>
              <a:ahLst/>
              <a:cxnLst/>
              <a:rect l="l" t="t" r="r" b="b"/>
              <a:pathLst>
                <a:path w="8735695" h="0">
                  <a:moveTo>
                    <a:pt x="0" y="0"/>
                  </a:moveTo>
                  <a:lnTo>
                    <a:pt x="8735567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611117" y="340613"/>
            <a:ext cx="2635250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04"/>
              <a:t>Р</a:t>
            </a:r>
            <a:r>
              <a:rPr dirty="0" spc="-120"/>
              <a:t>А</a:t>
            </a:r>
            <a:r>
              <a:rPr dirty="0"/>
              <a:t>ЗРЕШЕНО</a:t>
            </a: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8408" y="4553711"/>
            <a:ext cx="7316724" cy="79095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5172" y="5728715"/>
            <a:ext cx="7281672" cy="792480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957072" y="2165604"/>
            <a:ext cx="7317105" cy="1949450"/>
            <a:chOff x="957072" y="2165604"/>
            <a:chExt cx="7317105" cy="1949450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8408" y="2165604"/>
              <a:ext cx="7242048" cy="79095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7072" y="3322320"/>
              <a:ext cx="7316724" cy="792479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2190750" y="1289430"/>
            <a:ext cx="5210175" cy="51231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75665" marR="5080" indent="5715">
              <a:lnSpc>
                <a:spcPct val="100000"/>
              </a:lnSpc>
              <a:spcBef>
                <a:spcPts val="100"/>
              </a:spcBef>
            </a:pPr>
            <a:r>
              <a:rPr dirty="0" sz="2400" spc="-25" b="1" i="1">
                <a:solidFill>
                  <a:srgbClr val="C00000"/>
                </a:solidFill>
                <a:latin typeface="Arial"/>
                <a:cs typeface="Arial"/>
              </a:rPr>
              <a:t>Гелевая,</a:t>
            </a:r>
            <a:r>
              <a:rPr dirty="0" sz="2400" spc="-20" b="1" i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400" spc="-5" b="1" i="1">
                <a:solidFill>
                  <a:srgbClr val="C00000"/>
                </a:solidFill>
                <a:latin typeface="Arial"/>
                <a:cs typeface="Arial"/>
              </a:rPr>
              <a:t>капиллярная</a:t>
            </a:r>
            <a:r>
              <a:rPr dirty="0" sz="2400" spc="-10" b="1" i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400" spc="-15" b="1" i="1">
                <a:solidFill>
                  <a:srgbClr val="C00000"/>
                </a:solidFill>
                <a:latin typeface="Arial"/>
                <a:cs typeface="Arial"/>
              </a:rPr>
              <a:t>ручка </a:t>
            </a:r>
            <a:r>
              <a:rPr dirty="0" sz="2400" spc="-650" b="1" i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400" b="1" i="1">
                <a:solidFill>
                  <a:srgbClr val="C00000"/>
                </a:solidFill>
                <a:latin typeface="Arial"/>
                <a:cs typeface="Arial"/>
              </a:rPr>
              <a:t>с</a:t>
            </a:r>
            <a:r>
              <a:rPr dirty="0" sz="2400" spc="-35" b="1" i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400" spc="-5" b="1" i="1">
                <a:solidFill>
                  <a:srgbClr val="C00000"/>
                </a:solidFill>
                <a:latin typeface="Arial"/>
                <a:cs typeface="Arial"/>
              </a:rPr>
              <a:t>чернилами</a:t>
            </a:r>
            <a:r>
              <a:rPr dirty="0" sz="2400" spc="-40" b="1" i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400" spc="-10" b="1" i="1">
                <a:solidFill>
                  <a:srgbClr val="C00000"/>
                </a:solidFill>
                <a:latin typeface="Arial"/>
                <a:cs typeface="Arial"/>
              </a:rPr>
              <a:t>чёрного</a:t>
            </a:r>
            <a:r>
              <a:rPr dirty="0" sz="2400" spc="-55" b="1" i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400" spc="-15" b="1" i="1">
                <a:solidFill>
                  <a:srgbClr val="C00000"/>
                </a:solidFill>
                <a:latin typeface="Arial"/>
                <a:cs typeface="Arial"/>
              </a:rPr>
              <a:t>цвета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550">
              <a:latin typeface="Arial"/>
              <a:cs typeface="Arial"/>
            </a:endParaRPr>
          </a:p>
          <a:p>
            <a:pPr marL="544195">
              <a:lnSpc>
                <a:spcPct val="100000"/>
              </a:lnSpc>
            </a:pPr>
            <a:r>
              <a:rPr dirty="0" sz="2000" b="1" i="1">
                <a:solidFill>
                  <a:srgbClr val="001F5F"/>
                </a:solidFill>
                <a:latin typeface="Arial"/>
                <a:cs typeface="Arial"/>
              </a:rPr>
              <a:t>На</a:t>
            </a:r>
            <a:r>
              <a:rPr dirty="0" sz="2000" spc="-35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spc="-5" b="1" i="1">
                <a:solidFill>
                  <a:srgbClr val="001F5F"/>
                </a:solidFill>
                <a:latin typeface="Arial"/>
                <a:cs typeface="Arial"/>
              </a:rPr>
              <a:t>математике</a:t>
            </a:r>
            <a:r>
              <a:rPr dirty="0" sz="2000" spc="-45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b="1" i="1">
                <a:solidFill>
                  <a:srgbClr val="001F5F"/>
                </a:solidFill>
                <a:latin typeface="Arial"/>
                <a:cs typeface="Arial"/>
              </a:rPr>
              <a:t>–</a:t>
            </a:r>
            <a:r>
              <a:rPr dirty="0" sz="2000" spc="-25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b="1" i="1">
                <a:solidFill>
                  <a:srgbClr val="001F5F"/>
                </a:solidFill>
                <a:latin typeface="Arial"/>
                <a:cs typeface="Arial"/>
              </a:rPr>
              <a:t>линейка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500">
              <a:latin typeface="Arial"/>
              <a:cs typeface="Arial"/>
            </a:endParaRPr>
          </a:p>
          <a:p>
            <a:pPr marL="307975">
              <a:lnSpc>
                <a:spcPct val="100000"/>
              </a:lnSpc>
            </a:pPr>
            <a:r>
              <a:rPr dirty="0" sz="2000" b="1" i="1">
                <a:solidFill>
                  <a:srgbClr val="001F5F"/>
                </a:solidFill>
                <a:latin typeface="Arial"/>
                <a:cs typeface="Arial"/>
              </a:rPr>
              <a:t>На</a:t>
            </a:r>
            <a:r>
              <a:rPr dirty="0" sz="2000" spc="-30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b="1" i="1">
                <a:solidFill>
                  <a:srgbClr val="001F5F"/>
                </a:solidFill>
                <a:latin typeface="Arial"/>
                <a:cs typeface="Arial"/>
              </a:rPr>
              <a:t>химии</a:t>
            </a:r>
            <a:r>
              <a:rPr dirty="0" sz="2000" spc="-20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b="1" i="1">
                <a:solidFill>
                  <a:srgbClr val="001F5F"/>
                </a:solidFill>
                <a:latin typeface="Arial"/>
                <a:cs typeface="Arial"/>
              </a:rPr>
              <a:t>–</a:t>
            </a:r>
            <a:r>
              <a:rPr dirty="0" sz="2000" spc="-15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spc="-5" b="1" i="1">
                <a:solidFill>
                  <a:srgbClr val="001F5F"/>
                </a:solidFill>
                <a:latin typeface="Arial"/>
                <a:cs typeface="Arial"/>
              </a:rPr>
              <a:t>непрограммируемый</a:t>
            </a:r>
            <a:endParaRPr sz="2000">
              <a:latin typeface="Arial"/>
              <a:cs typeface="Arial"/>
            </a:endParaRPr>
          </a:p>
          <a:p>
            <a:pPr algn="ctr" marR="107314">
              <a:lnSpc>
                <a:spcPct val="100000"/>
              </a:lnSpc>
            </a:pPr>
            <a:r>
              <a:rPr dirty="0" sz="2000" b="1" i="1">
                <a:solidFill>
                  <a:srgbClr val="001F5F"/>
                </a:solidFill>
                <a:latin typeface="Arial"/>
                <a:cs typeface="Arial"/>
              </a:rPr>
              <a:t>калькулятор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050">
              <a:latin typeface="Arial"/>
              <a:cs typeface="Arial"/>
            </a:endParaRPr>
          </a:p>
          <a:p>
            <a:pPr marL="307975">
              <a:lnSpc>
                <a:spcPct val="100000"/>
              </a:lnSpc>
              <a:spcBef>
                <a:spcPts val="5"/>
              </a:spcBef>
            </a:pPr>
            <a:r>
              <a:rPr dirty="0" sz="2000" b="1" i="1">
                <a:solidFill>
                  <a:srgbClr val="001F5F"/>
                </a:solidFill>
                <a:latin typeface="Arial"/>
                <a:cs typeface="Arial"/>
              </a:rPr>
              <a:t>На</a:t>
            </a:r>
            <a:r>
              <a:rPr dirty="0" sz="2000" spc="-20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b="1" i="1">
                <a:solidFill>
                  <a:srgbClr val="001F5F"/>
                </a:solidFill>
                <a:latin typeface="Arial"/>
                <a:cs typeface="Arial"/>
              </a:rPr>
              <a:t>физике</a:t>
            </a:r>
            <a:r>
              <a:rPr dirty="0" sz="2000" spc="-5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b="1" i="1">
                <a:solidFill>
                  <a:srgbClr val="001F5F"/>
                </a:solidFill>
                <a:latin typeface="Arial"/>
                <a:cs typeface="Arial"/>
              </a:rPr>
              <a:t>–</a:t>
            </a:r>
            <a:r>
              <a:rPr dirty="0" sz="2000" spc="-25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spc="-5" b="1" i="1">
                <a:solidFill>
                  <a:srgbClr val="001F5F"/>
                </a:solidFill>
                <a:latin typeface="Arial"/>
                <a:cs typeface="Arial"/>
              </a:rPr>
              <a:t>непрограммируемый</a:t>
            </a:r>
            <a:endParaRPr sz="2000">
              <a:latin typeface="Arial"/>
              <a:cs typeface="Arial"/>
            </a:endParaRPr>
          </a:p>
          <a:p>
            <a:pPr algn="ctr" marL="27940">
              <a:lnSpc>
                <a:spcPct val="100000"/>
              </a:lnSpc>
            </a:pPr>
            <a:r>
              <a:rPr dirty="0" sz="2000" spc="5" b="1" i="1">
                <a:solidFill>
                  <a:srgbClr val="001F5F"/>
                </a:solidFill>
                <a:latin typeface="Arial"/>
                <a:cs typeface="Arial"/>
              </a:rPr>
              <a:t>калькулятор</a:t>
            </a:r>
            <a:r>
              <a:rPr dirty="0" sz="2000" spc="-45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b="1" i="1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dirty="0" sz="2000" spc="-20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b="1" i="1">
                <a:solidFill>
                  <a:srgbClr val="001F5F"/>
                </a:solidFill>
                <a:latin typeface="Arial"/>
                <a:cs typeface="Arial"/>
              </a:rPr>
              <a:t>линейка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60"/>
              </a:spcBef>
            </a:pPr>
            <a:r>
              <a:rPr dirty="0" sz="2000" b="1" i="1">
                <a:solidFill>
                  <a:srgbClr val="001F5F"/>
                </a:solidFill>
                <a:latin typeface="Arial"/>
                <a:cs typeface="Arial"/>
              </a:rPr>
              <a:t>На</a:t>
            </a:r>
            <a:r>
              <a:rPr dirty="0" sz="2000" spc="-25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b="1" i="1">
                <a:solidFill>
                  <a:srgbClr val="001F5F"/>
                </a:solidFill>
                <a:latin typeface="Arial"/>
                <a:cs typeface="Arial"/>
              </a:rPr>
              <a:t>географии</a:t>
            </a:r>
            <a:r>
              <a:rPr dirty="0" sz="2000" spc="-40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b="1" i="1">
                <a:solidFill>
                  <a:srgbClr val="001F5F"/>
                </a:solidFill>
                <a:latin typeface="Arial"/>
                <a:cs typeface="Arial"/>
              </a:rPr>
              <a:t>–</a:t>
            </a:r>
            <a:r>
              <a:rPr dirty="0" sz="2000" spc="-25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spc="-5" b="1" i="1">
                <a:solidFill>
                  <a:srgbClr val="001F5F"/>
                </a:solidFill>
                <a:latin typeface="Arial"/>
                <a:cs typeface="Arial"/>
              </a:rPr>
              <a:t>непрограммируемый</a:t>
            </a:r>
            <a:endParaRPr sz="2000">
              <a:latin typeface="Arial"/>
              <a:cs typeface="Arial"/>
            </a:endParaRPr>
          </a:p>
          <a:p>
            <a:pPr marL="55244">
              <a:lnSpc>
                <a:spcPct val="100000"/>
              </a:lnSpc>
              <a:spcBef>
                <a:spcPts val="5"/>
              </a:spcBef>
            </a:pPr>
            <a:r>
              <a:rPr dirty="0" sz="2000" spc="5" b="1" i="1">
                <a:solidFill>
                  <a:srgbClr val="001F5F"/>
                </a:solidFill>
                <a:latin typeface="Arial"/>
                <a:cs typeface="Arial"/>
              </a:rPr>
              <a:t>калькулятор,</a:t>
            </a:r>
            <a:r>
              <a:rPr dirty="0" sz="2000" spc="-40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b="1" i="1">
                <a:solidFill>
                  <a:srgbClr val="001F5F"/>
                </a:solidFill>
                <a:latin typeface="Arial"/>
                <a:cs typeface="Arial"/>
              </a:rPr>
              <a:t>линейка</a:t>
            </a:r>
            <a:r>
              <a:rPr dirty="0" sz="2000" spc="-25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b="1" i="1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dirty="0" sz="2000" spc="-5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b="1" i="1">
                <a:solidFill>
                  <a:srgbClr val="001F5F"/>
                </a:solidFill>
                <a:latin typeface="Arial"/>
                <a:cs typeface="Arial"/>
              </a:rPr>
              <a:t>транспортир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7036244" y="2058606"/>
            <a:ext cx="2032635" cy="4173220"/>
            <a:chOff x="7036244" y="2058606"/>
            <a:chExt cx="2032635" cy="4173220"/>
          </a:xfrm>
        </p:grpSpPr>
        <p:sp>
          <p:nvSpPr>
            <p:cNvPr id="15" name="object 15"/>
            <p:cNvSpPr/>
            <p:nvPr/>
          </p:nvSpPr>
          <p:spPr>
            <a:xfrm>
              <a:off x="7070851" y="2063369"/>
              <a:ext cx="1993264" cy="1750695"/>
            </a:xfrm>
            <a:custGeom>
              <a:avLst/>
              <a:gdLst/>
              <a:ahLst/>
              <a:cxnLst/>
              <a:rect l="l" t="t" r="r" b="b"/>
              <a:pathLst>
                <a:path w="1993265" h="1750695">
                  <a:moveTo>
                    <a:pt x="395097" y="0"/>
                  </a:moveTo>
                  <a:lnTo>
                    <a:pt x="1992883" y="508507"/>
                  </a:lnTo>
                  <a:lnTo>
                    <a:pt x="1597659" y="1750186"/>
                  </a:lnTo>
                  <a:lnTo>
                    <a:pt x="0" y="1241678"/>
                  </a:lnTo>
                  <a:lnTo>
                    <a:pt x="395097" y="0"/>
                  </a:lnTo>
                  <a:close/>
                </a:path>
              </a:pathLst>
            </a:custGeom>
            <a:ln w="9524">
              <a:solidFill>
                <a:srgbClr val="2A500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96886" y="3352228"/>
              <a:ext cx="1952180" cy="167971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7090917" y="3346196"/>
              <a:ext cx="1964689" cy="1692275"/>
            </a:xfrm>
            <a:custGeom>
              <a:avLst/>
              <a:gdLst/>
              <a:ahLst/>
              <a:cxnLst/>
              <a:rect l="l" t="t" r="r" b="b"/>
              <a:pathLst>
                <a:path w="1964690" h="1692275">
                  <a:moveTo>
                    <a:pt x="379349" y="0"/>
                  </a:moveTo>
                  <a:lnTo>
                    <a:pt x="1964181" y="507999"/>
                  </a:lnTo>
                  <a:lnTo>
                    <a:pt x="1584832" y="1691766"/>
                  </a:lnTo>
                  <a:lnTo>
                    <a:pt x="0" y="1183766"/>
                  </a:lnTo>
                  <a:lnTo>
                    <a:pt x="379349" y="0"/>
                  </a:lnTo>
                  <a:close/>
                </a:path>
              </a:pathLst>
            </a:custGeom>
            <a:ln w="952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47102" y="4773396"/>
              <a:ext cx="1877923" cy="1447596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7041006" y="4767326"/>
              <a:ext cx="1890395" cy="1459865"/>
            </a:xfrm>
            <a:custGeom>
              <a:avLst/>
              <a:gdLst/>
              <a:ahLst/>
              <a:cxnLst/>
              <a:rect l="l" t="t" r="r" b="b"/>
              <a:pathLst>
                <a:path w="1890395" h="1459864">
                  <a:moveTo>
                    <a:pt x="308737" y="0"/>
                  </a:moveTo>
                  <a:lnTo>
                    <a:pt x="1890014" y="519176"/>
                  </a:lnTo>
                  <a:lnTo>
                    <a:pt x="1581150" y="1459674"/>
                  </a:lnTo>
                  <a:lnTo>
                    <a:pt x="0" y="940600"/>
                  </a:lnTo>
                  <a:lnTo>
                    <a:pt x="308737" y="0"/>
                  </a:lnTo>
                  <a:close/>
                </a:path>
              </a:pathLst>
            </a:custGeom>
            <a:ln w="9525">
              <a:solidFill>
                <a:srgbClr val="0066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0" name="object 20"/>
          <p:cNvGrpSpPr/>
          <p:nvPr/>
        </p:nvGrpSpPr>
        <p:grpSpPr>
          <a:xfrm>
            <a:off x="285229" y="1811718"/>
            <a:ext cx="8773160" cy="2143760"/>
            <a:chOff x="285229" y="1811718"/>
            <a:chExt cx="8773160" cy="2143760"/>
          </a:xfrm>
        </p:grpSpPr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76820" y="2069337"/>
              <a:ext cx="1980946" cy="173824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6049" y="1822526"/>
              <a:ext cx="1735480" cy="2121712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289991" y="1816480"/>
              <a:ext cx="1748155" cy="2134235"/>
            </a:xfrm>
            <a:custGeom>
              <a:avLst/>
              <a:gdLst/>
              <a:ahLst/>
              <a:cxnLst/>
              <a:rect l="l" t="t" r="r" b="b"/>
              <a:pathLst>
                <a:path w="1748155" h="2134235">
                  <a:moveTo>
                    <a:pt x="0" y="395097"/>
                  </a:moveTo>
                  <a:lnTo>
                    <a:pt x="1150569" y="0"/>
                  </a:lnTo>
                  <a:lnTo>
                    <a:pt x="1747596" y="1738757"/>
                  </a:lnTo>
                  <a:lnTo>
                    <a:pt x="596988" y="2133727"/>
                  </a:lnTo>
                  <a:lnTo>
                    <a:pt x="0" y="395097"/>
                  </a:lnTo>
                  <a:close/>
                </a:path>
              </a:pathLst>
            </a:custGeom>
            <a:ln w="952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72344" y="3590543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746759" y="4628388"/>
            <a:ext cx="8735695" cy="1743710"/>
            <a:chOff x="746759" y="4628388"/>
            <a:chExt cx="8735695" cy="174371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6759" y="4628388"/>
              <a:ext cx="8735568" cy="145084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5253" y="5115026"/>
              <a:ext cx="1571853" cy="124625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79220" y="5108956"/>
              <a:ext cx="1584325" cy="1258570"/>
            </a:xfrm>
            <a:custGeom>
              <a:avLst/>
              <a:gdLst/>
              <a:ahLst/>
              <a:cxnLst/>
              <a:rect l="l" t="t" r="r" b="b"/>
              <a:pathLst>
                <a:path w="1584325" h="1258570">
                  <a:moveTo>
                    <a:pt x="273621" y="0"/>
                  </a:moveTo>
                  <a:lnTo>
                    <a:pt x="1583943" y="435991"/>
                  </a:lnTo>
                  <a:lnTo>
                    <a:pt x="1310259" y="1258354"/>
                  </a:lnTo>
                  <a:lnTo>
                    <a:pt x="0" y="822363"/>
                  </a:lnTo>
                  <a:lnTo>
                    <a:pt x="273621" y="0"/>
                  </a:lnTo>
                  <a:close/>
                </a:path>
              </a:pathLst>
            </a:custGeom>
            <a:ln w="9525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/>
          <p:cNvGrpSpPr/>
          <p:nvPr/>
        </p:nvGrpSpPr>
        <p:grpSpPr>
          <a:xfrm>
            <a:off x="188213" y="126492"/>
            <a:ext cx="8735695" cy="1108075"/>
            <a:chOff x="188213" y="126492"/>
            <a:chExt cx="8735695" cy="110807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1167" y="231647"/>
              <a:ext cx="2426208" cy="100279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8213" y="1166622"/>
              <a:ext cx="8735695" cy="0"/>
            </a:xfrm>
            <a:custGeom>
              <a:avLst/>
              <a:gdLst/>
              <a:ahLst/>
              <a:cxnLst/>
              <a:rect l="l" t="t" r="r" b="b"/>
              <a:pathLst>
                <a:path w="8735695" h="0">
                  <a:moveTo>
                    <a:pt x="0" y="0"/>
                  </a:moveTo>
                  <a:lnTo>
                    <a:pt x="8735567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95616" y="135636"/>
              <a:ext cx="915924" cy="877823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7591044" y="131064"/>
              <a:ext cx="925194" cy="887094"/>
            </a:xfrm>
            <a:custGeom>
              <a:avLst/>
              <a:gdLst/>
              <a:ahLst/>
              <a:cxnLst/>
              <a:rect l="l" t="t" r="r" b="b"/>
              <a:pathLst>
                <a:path w="925195" h="887094">
                  <a:moveTo>
                    <a:pt x="0" y="886967"/>
                  </a:moveTo>
                  <a:lnTo>
                    <a:pt x="925068" y="886967"/>
                  </a:lnTo>
                  <a:lnTo>
                    <a:pt x="925068" y="0"/>
                  </a:lnTo>
                  <a:lnTo>
                    <a:pt x="0" y="0"/>
                  </a:lnTo>
                  <a:lnTo>
                    <a:pt x="0" y="886967"/>
                  </a:lnTo>
                  <a:close/>
                </a:path>
              </a:pathLst>
            </a:custGeom>
            <a:ln w="9144">
              <a:solidFill>
                <a:srgbClr val="2A500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562858" y="414655"/>
            <a:ext cx="269049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З</a:t>
            </a:r>
            <a:r>
              <a:rPr dirty="0" spc="-80"/>
              <a:t>А</a:t>
            </a:r>
            <a:r>
              <a:rPr dirty="0" spc="-5"/>
              <a:t>ПРЕЩЕНО</a:t>
            </a:r>
          </a:p>
        </p:txBody>
      </p:sp>
      <p:grpSp>
        <p:nvGrpSpPr>
          <p:cNvPr id="14" name="object 14"/>
          <p:cNvGrpSpPr/>
          <p:nvPr/>
        </p:nvGrpSpPr>
        <p:grpSpPr>
          <a:xfrm>
            <a:off x="696468" y="1313688"/>
            <a:ext cx="8758555" cy="3031490"/>
            <a:chOff x="696468" y="1313688"/>
            <a:chExt cx="8758555" cy="3031490"/>
          </a:xfrm>
        </p:grpSpPr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6468" y="1313688"/>
              <a:ext cx="8735568" cy="145084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9328" y="2892552"/>
              <a:ext cx="8735568" cy="1452372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1814322" y="1438147"/>
            <a:ext cx="6440805" cy="2606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49935" marR="5080" indent="-737870">
              <a:lnSpc>
                <a:spcPct val="100000"/>
              </a:lnSpc>
              <a:spcBef>
                <a:spcPts val="100"/>
              </a:spcBef>
            </a:pPr>
            <a:r>
              <a:rPr dirty="0" sz="1800" spc="-5" b="1" i="1">
                <a:solidFill>
                  <a:srgbClr val="C00000"/>
                </a:solidFill>
                <a:latin typeface="Arial"/>
                <a:cs typeface="Arial"/>
              </a:rPr>
              <a:t>Наличие</a:t>
            </a:r>
            <a:r>
              <a:rPr dirty="0" sz="1800" b="1" i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 spc="-5" b="1" i="1">
                <a:solidFill>
                  <a:srgbClr val="C00000"/>
                </a:solidFill>
                <a:latin typeface="Arial"/>
                <a:cs typeface="Arial"/>
              </a:rPr>
              <a:t>средств</a:t>
            </a:r>
            <a:r>
              <a:rPr dirty="0" sz="1800" b="1" i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 spc="-5" b="1" i="1">
                <a:solidFill>
                  <a:srgbClr val="C00000"/>
                </a:solidFill>
                <a:latin typeface="Arial"/>
                <a:cs typeface="Arial"/>
              </a:rPr>
              <a:t>связи, электронно-вычислительной </a:t>
            </a:r>
            <a:r>
              <a:rPr dirty="0" sz="1800" spc="-484" b="1" i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 spc="-10" b="1" i="1">
                <a:solidFill>
                  <a:srgbClr val="C00000"/>
                </a:solidFill>
                <a:latin typeface="Arial"/>
                <a:cs typeface="Arial"/>
              </a:rPr>
              <a:t>техники,</a:t>
            </a:r>
            <a:r>
              <a:rPr dirty="0" sz="1800" spc="-5" b="1" i="1">
                <a:solidFill>
                  <a:srgbClr val="C00000"/>
                </a:solidFill>
                <a:latin typeface="Arial"/>
                <a:cs typeface="Arial"/>
              </a:rPr>
              <a:t> фото-, </a:t>
            </a:r>
            <a:r>
              <a:rPr dirty="0" sz="1800" spc="-10" b="1" i="1">
                <a:solidFill>
                  <a:srgbClr val="C00000"/>
                </a:solidFill>
                <a:latin typeface="Arial"/>
                <a:cs typeface="Arial"/>
              </a:rPr>
              <a:t>аудио-</a:t>
            </a:r>
            <a:r>
              <a:rPr dirty="0" sz="1800" spc="-15" b="1" i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C00000"/>
                </a:solidFill>
                <a:latin typeface="Arial"/>
                <a:cs typeface="Arial"/>
              </a:rPr>
              <a:t>и </a:t>
            </a:r>
            <a:r>
              <a:rPr dirty="0" sz="1800" spc="-5" b="1" i="1">
                <a:solidFill>
                  <a:srgbClr val="C00000"/>
                </a:solidFill>
                <a:latin typeface="Arial"/>
                <a:cs typeface="Arial"/>
              </a:rPr>
              <a:t>видеоаппаратуры,</a:t>
            </a:r>
            <a:endParaRPr sz="1800">
              <a:latin typeface="Arial"/>
              <a:cs typeface="Arial"/>
            </a:endParaRPr>
          </a:p>
          <a:p>
            <a:pPr marL="521334" marR="204470" indent="-22860">
              <a:lnSpc>
                <a:spcPct val="100000"/>
              </a:lnSpc>
            </a:pPr>
            <a:r>
              <a:rPr dirty="0" sz="1800" spc="-20" b="1" i="1">
                <a:solidFill>
                  <a:srgbClr val="C00000"/>
                </a:solidFill>
                <a:latin typeface="Arial"/>
                <a:cs typeface="Arial"/>
              </a:rPr>
              <a:t>справочных</a:t>
            </a:r>
            <a:r>
              <a:rPr dirty="0" sz="1800" spc="-10" b="1" i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 spc="-5" b="1" i="1">
                <a:solidFill>
                  <a:srgbClr val="C00000"/>
                </a:solidFill>
                <a:latin typeface="Arial"/>
                <a:cs typeface="Arial"/>
              </a:rPr>
              <a:t>материалов,</a:t>
            </a:r>
            <a:r>
              <a:rPr dirty="0" sz="1800" spc="15" b="1" i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 spc="-5" b="1" i="1">
                <a:solidFill>
                  <a:srgbClr val="C00000"/>
                </a:solidFill>
                <a:latin typeface="Arial"/>
                <a:cs typeface="Arial"/>
              </a:rPr>
              <a:t>письменных</a:t>
            </a:r>
            <a:r>
              <a:rPr dirty="0" sz="1800" b="1" i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 spc="-10" b="1" i="1">
                <a:solidFill>
                  <a:srgbClr val="C00000"/>
                </a:solidFill>
                <a:latin typeface="Arial"/>
                <a:cs typeface="Arial"/>
              </a:rPr>
              <a:t>заметок</a:t>
            </a:r>
            <a:r>
              <a:rPr dirty="0" sz="1800" spc="5" b="1" i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C00000"/>
                </a:solidFill>
                <a:latin typeface="Arial"/>
                <a:cs typeface="Arial"/>
              </a:rPr>
              <a:t>и </a:t>
            </a:r>
            <a:r>
              <a:rPr dirty="0" sz="1800" spc="-484" b="1" i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C00000"/>
                </a:solidFill>
                <a:latin typeface="Arial"/>
                <a:cs typeface="Arial"/>
              </a:rPr>
              <a:t>иных</a:t>
            </a:r>
            <a:r>
              <a:rPr dirty="0" sz="1800" spc="-20" b="1" i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 spc="-5" b="1" i="1">
                <a:solidFill>
                  <a:srgbClr val="C00000"/>
                </a:solidFill>
                <a:latin typeface="Arial"/>
                <a:cs typeface="Arial"/>
              </a:rPr>
              <a:t>средств</a:t>
            </a:r>
            <a:r>
              <a:rPr dirty="0" sz="1800" spc="5" b="1" i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 spc="-5" b="1" i="1">
                <a:solidFill>
                  <a:srgbClr val="C00000"/>
                </a:solidFill>
                <a:latin typeface="Arial"/>
                <a:cs typeface="Arial"/>
              </a:rPr>
              <a:t>хранения</a:t>
            </a:r>
            <a:r>
              <a:rPr dirty="0" sz="1800" b="1" i="1">
                <a:solidFill>
                  <a:srgbClr val="C00000"/>
                </a:solidFill>
                <a:latin typeface="Arial"/>
                <a:cs typeface="Arial"/>
              </a:rPr>
              <a:t> и </a:t>
            </a:r>
            <a:r>
              <a:rPr dirty="0" sz="1800" spc="-10" b="1" i="1">
                <a:solidFill>
                  <a:srgbClr val="C00000"/>
                </a:solidFill>
                <a:latin typeface="Arial"/>
                <a:cs typeface="Arial"/>
              </a:rPr>
              <a:t>передачи</a:t>
            </a:r>
            <a:r>
              <a:rPr dirty="0" sz="1800" spc="5" b="1" i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 spc="-5" b="1" i="1">
                <a:solidFill>
                  <a:srgbClr val="C00000"/>
                </a:solidFill>
                <a:latin typeface="Arial"/>
                <a:cs typeface="Arial"/>
              </a:rPr>
              <a:t>информации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500">
              <a:latin typeface="Arial"/>
              <a:cs typeface="Arial"/>
            </a:endParaRPr>
          </a:p>
          <a:p>
            <a:pPr algn="r" marR="643890">
              <a:lnSpc>
                <a:spcPct val="100000"/>
              </a:lnSpc>
            </a:pPr>
            <a:r>
              <a:rPr dirty="0" sz="1800" b="1" i="1">
                <a:solidFill>
                  <a:srgbClr val="C00000"/>
                </a:solidFill>
                <a:latin typeface="Arial"/>
                <a:cs typeface="Arial"/>
              </a:rPr>
              <a:t>Вынос</a:t>
            </a:r>
            <a:r>
              <a:rPr dirty="0" sz="1800" spc="-15" b="1" i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C00000"/>
                </a:solidFill>
                <a:latin typeface="Arial"/>
                <a:cs typeface="Arial"/>
              </a:rPr>
              <a:t>из</a:t>
            </a:r>
            <a:r>
              <a:rPr dirty="0" sz="1800" spc="-25" b="1" i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 spc="-10" b="1" i="1">
                <a:solidFill>
                  <a:srgbClr val="C00000"/>
                </a:solidFill>
                <a:latin typeface="Arial"/>
                <a:cs typeface="Arial"/>
              </a:rPr>
              <a:t>аудиторий </a:t>
            </a:r>
            <a:r>
              <a:rPr dirty="0" sz="1800" b="1" i="1">
                <a:solidFill>
                  <a:srgbClr val="C00000"/>
                </a:solidFill>
                <a:latin typeface="Arial"/>
                <a:cs typeface="Arial"/>
              </a:rPr>
              <a:t>и</a:t>
            </a:r>
            <a:r>
              <a:rPr dirty="0" sz="1800" spc="-15" b="1" i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C00000"/>
                </a:solidFill>
                <a:latin typeface="Arial"/>
                <a:cs typeface="Arial"/>
              </a:rPr>
              <a:t>ППЭ</a:t>
            </a:r>
            <a:r>
              <a:rPr dirty="0" sz="1800" spc="5" b="1" i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C00000"/>
                </a:solidFill>
                <a:latin typeface="Arial"/>
                <a:cs typeface="Arial"/>
              </a:rPr>
              <a:t>экзаменационных</a:t>
            </a:r>
            <a:endParaRPr sz="1800">
              <a:latin typeface="Arial"/>
              <a:cs typeface="Arial"/>
            </a:endParaRPr>
          </a:p>
          <a:p>
            <a:pPr algn="r" marR="606425">
              <a:lnSpc>
                <a:spcPct val="100000"/>
              </a:lnSpc>
            </a:pPr>
            <a:r>
              <a:rPr dirty="0" sz="1800" spc="-10" b="1" i="1">
                <a:solidFill>
                  <a:srgbClr val="C00000"/>
                </a:solidFill>
                <a:latin typeface="Arial"/>
                <a:cs typeface="Arial"/>
              </a:rPr>
              <a:t>материалов</a:t>
            </a:r>
            <a:r>
              <a:rPr dirty="0" sz="1800" spc="10" b="1" i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C00000"/>
                </a:solidFill>
                <a:latin typeface="Arial"/>
                <a:cs typeface="Arial"/>
              </a:rPr>
              <a:t>на</a:t>
            </a:r>
            <a:r>
              <a:rPr dirty="0" sz="1800" spc="-15" b="1" i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 spc="-10" b="1" i="1">
                <a:solidFill>
                  <a:srgbClr val="C00000"/>
                </a:solidFill>
                <a:latin typeface="Arial"/>
                <a:cs typeface="Arial"/>
              </a:rPr>
              <a:t>бумажном</a:t>
            </a:r>
            <a:r>
              <a:rPr dirty="0" sz="1800" spc="10" b="1" i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C00000"/>
                </a:solidFill>
                <a:latin typeface="Arial"/>
                <a:cs typeface="Arial"/>
              </a:rPr>
              <a:t>или </a:t>
            </a:r>
            <a:r>
              <a:rPr dirty="0" sz="1800" spc="-5" b="1" i="1">
                <a:solidFill>
                  <a:srgbClr val="C00000"/>
                </a:solidFill>
                <a:latin typeface="Arial"/>
                <a:cs typeface="Arial"/>
              </a:rPr>
              <a:t>электронном</a:t>
            </a:r>
            <a:endParaRPr sz="1800">
              <a:latin typeface="Arial"/>
              <a:cs typeface="Arial"/>
            </a:endParaRPr>
          </a:p>
          <a:p>
            <a:pPr algn="ctr" marL="69850">
              <a:lnSpc>
                <a:spcPct val="100000"/>
              </a:lnSpc>
            </a:pPr>
            <a:r>
              <a:rPr dirty="0" sz="1800" spc="-5" b="1" i="1">
                <a:solidFill>
                  <a:srgbClr val="C00000"/>
                </a:solidFill>
                <a:latin typeface="Arial"/>
                <a:cs typeface="Arial"/>
              </a:rPr>
              <a:t>носителях,</a:t>
            </a:r>
            <a:r>
              <a:rPr dirty="0" sz="1800" spc="-15" b="1" i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C00000"/>
                </a:solidFill>
                <a:latin typeface="Arial"/>
                <a:cs typeface="Arial"/>
              </a:rPr>
              <a:t>их</a:t>
            </a:r>
            <a:r>
              <a:rPr dirty="0" sz="1800" spc="-35" b="1" i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 spc="-5" b="1" i="1">
                <a:solidFill>
                  <a:srgbClr val="C00000"/>
                </a:solidFill>
                <a:latin typeface="Arial"/>
                <a:cs typeface="Arial"/>
              </a:rPr>
              <a:t>фотографирование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212594" y="5023484"/>
            <a:ext cx="641858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6055" marR="5080" indent="-173990">
              <a:lnSpc>
                <a:spcPct val="100000"/>
              </a:lnSpc>
              <a:spcBef>
                <a:spcPts val="100"/>
              </a:spcBef>
            </a:pPr>
            <a:r>
              <a:rPr dirty="0" sz="1800" b="1" i="1">
                <a:solidFill>
                  <a:srgbClr val="C00000"/>
                </a:solidFill>
                <a:latin typeface="Arial"/>
                <a:cs typeface="Arial"/>
              </a:rPr>
              <a:t>Оказание </a:t>
            </a:r>
            <a:r>
              <a:rPr dirty="0" sz="1800" spc="-5" b="1" i="1">
                <a:solidFill>
                  <a:srgbClr val="C00000"/>
                </a:solidFill>
                <a:latin typeface="Arial"/>
                <a:cs typeface="Arial"/>
              </a:rPr>
              <a:t>содействия </a:t>
            </a:r>
            <a:r>
              <a:rPr dirty="0" sz="1800" spc="-10" b="1" i="1">
                <a:solidFill>
                  <a:srgbClr val="C00000"/>
                </a:solidFill>
                <a:latin typeface="Arial"/>
                <a:cs typeface="Arial"/>
              </a:rPr>
              <a:t>другим </a:t>
            </a:r>
            <a:r>
              <a:rPr dirty="0" sz="1800" spc="-5" b="1" i="1">
                <a:solidFill>
                  <a:srgbClr val="C00000"/>
                </a:solidFill>
                <a:latin typeface="Arial"/>
                <a:cs typeface="Arial"/>
              </a:rPr>
              <a:t>участникам </a:t>
            </a:r>
            <a:r>
              <a:rPr dirty="0" sz="1800" b="1" i="1">
                <a:solidFill>
                  <a:srgbClr val="C00000"/>
                </a:solidFill>
                <a:latin typeface="Arial"/>
                <a:cs typeface="Arial"/>
              </a:rPr>
              <a:t>ЕГЭ, в </a:t>
            </a:r>
            <a:r>
              <a:rPr dirty="0" sz="1800" spc="-10" b="1" i="1">
                <a:solidFill>
                  <a:srgbClr val="C00000"/>
                </a:solidFill>
                <a:latin typeface="Arial"/>
                <a:cs typeface="Arial"/>
              </a:rPr>
              <a:t>том </a:t>
            </a:r>
            <a:r>
              <a:rPr dirty="0" sz="1800" spc="-5" b="1" i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 spc="-10" b="1" i="1">
                <a:solidFill>
                  <a:srgbClr val="C00000"/>
                </a:solidFill>
                <a:latin typeface="Arial"/>
                <a:cs typeface="Arial"/>
              </a:rPr>
              <a:t>числе</a:t>
            </a:r>
            <a:r>
              <a:rPr dirty="0" sz="1800" spc="5" b="1" i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 spc="-10" b="1" i="1">
                <a:solidFill>
                  <a:srgbClr val="C00000"/>
                </a:solidFill>
                <a:latin typeface="Arial"/>
                <a:cs typeface="Arial"/>
              </a:rPr>
              <a:t>передача</a:t>
            </a:r>
            <a:r>
              <a:rPr dirty="0" sz="1800" spc="5" b="1" i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C00000"/>
                </a:solidFill>
                <a:latin typeface="Arial"/>
                <a:cs typeface="Arial"/>
              </a:rPr>
              <a:t>им</a:t>
            </a:r>
            <a:r>
              <a:rPr dirty="0" sz="1800" spc="5" b="1" i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 spc="-5" b="1" i="1">
                <a:solidFill>
                  <a:srgbClr val="C00000"/>
                </a:solidFill>
                <a:latin typeface="Arial"/>
                <a:cs typeface="Arial"/>
              </a:rPr>
              <a:t>указанных</a:t>
            </a:r>
            <a:r>
              <a:rPr dirty="0" sz="1800" spc="-10" b="1" i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 spc="-5" b="1" i="1">
                <a:solidFill>
                  <a:srgbClr val="C00000"/>
                </a:solidFill>
                <a:latin typeface="Arial"/>
                <a:cs typeface="Arial"/>
              </a:rPr>
              <a:t>средств</a:t>
            </a:r>
            <a:r>
              <a:rPr dirty="0" sz="1800" spc="5" b="1" i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C00000"/>
                </a:solidFill>
                <a:latin typeface="Arial"/>
                <a:cs typeface="Arial"/>
              </a:rPr>
              <a:t>и </a:t>
            </a:r>
            <a:r>
              <a:rPr dirty="0" sz="1800" spc="-10" b="1" i="1">
                <a:solidFill>
                  <a:srgbClr val="C00000"/>
                </a:solidFill>
                <a:latin typeface="Arial"/>
                <a:cs typeface="Arial"/>
              </a:rPr>
              <a:t>материалов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8651747" y="5949696"/>
            <a:ext cx="934719" cy="918210"/>
            <a:chOff x="8651747" y="5949696"/>
            <a:chExt cx="934719" cy="918210"/>
          </a:xfrm>
        </p:grpSpPr>
        <p:sp>
          <p:nvSpPr>
            <p:cNvPr id="20" name="object 20"/>
            <p:cNvSpPr/>
            <p:nvPr/>
          </p:nvSpPr>
          <p:spPr>
            <a:xfrm>
              <a:off x="8661653" y="5959602"/>
              <a:ext cx="914400" cy="898525"/>
            </a:xfrm>
            <a:custGeom>
              <a:avLst/>
              <a:gdLst/>
              <a:ahLst/>
              <a:cxnLst/>
              <a:rect l="l" t="t" r="r" b="b"/>
              <a:pathLst>
                <a:path w="914400" h="898525">
                  <a:moveTo>
                    <a:pt x="457200" y="0"/>
                  </a:moveTo>
                  <a:lnTo>
                    <a:pt x="376427" y="376377"/>
                  </a:lnTo>
                  <a:lnTo>
                    <a:pt x="0" y="457200"/>
                  </a:lnTo>
                  <a:lnTo>
                    <a:pt x="376427" y="538022"/>
                  </a:lnTo>
                  <a:lnTo>
                    <a:pt x="453765" y="898396"/>
                  </a:lnTo>
                  <a:lnTo>
                    <a:pt x="460634" y="898396"/>
                  </a:lnTo>
                  <a:lnTo>
                    <a:pt x="537972" y="538022"/>
                  </a:lnTo>
                  <a:lnTo>
                    <a:pt x="914400" y="457200"/>
                  </a:lnTo>
                  <a:lnTo>
                    <a:pt x="537972" y="376377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8661653" y="5959602"/>
              <a:ext cx="914400" cy="898525"/>
            </a:xfrm>
            <a:custGeom>
              <a:avLst/>
              <a:gdLst/>
              <a:ahLst/>
              <a:cxnLst/>
              <a:rect l="l" t="t" r="r" b="b"/>
              <a:pathLst>
                <a:path w="914400" h="898525">
                  <a:moveTo>
                    <a:pt x="0" y="457200"/>
                  </a:moveTo>
                  <a:lnTo>
                    <a:pt x="376427" y="376377"/>
                  </a:lnTo>
                  <a:lnTo>
                    <a:pt x="457200" y="0"/>
                  </a:lnTo>
                  <a:lnTo>
                    <a:pt x="537972" y="376377"/>
                  </a:lnTo>
                  <a:lnTo>
                    <a:pt x="914400" y="457200"/>
                  </a:lnTo>
                  <a:lnTo>
                    <a:pt x="537972" y="538022"/>
                  </a:lnTo>
                  <a:lnTo>
                    <a:pt x="460634" y="898396"/>
                  </a:lnTo>
                </a:path>
                <a:path w="914400" h="898525">
                  <a:moveTo>
                    <a:pt x="453765" y="898396"/>
                  </a:moveTo>
                  <a:lnTo>
                    <a:pt x="376427" y="538022"/>
                  </a:lnTo>
                  <a:lnTo>
                    <a:pt x="0" y="457200"/>
                  </a:lnTo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2" name="object 22"/>
          <p:cNvGrpSpPr/>
          <p:nvPr/>
        </p:nvGrpSpPr>
        <p:grpSpPr>
          <a:xfrm>
            <a:off x="511555" y="1290827"/>
            <a:ext cx="9123680" cy="4453255"/>
            <a:chOff x="511555" y="1290827"/>
            <a:chExt cx="9123680" cy="4453255"/>
          </a:xfrm>
        </p:grpSpPr>
        <p:sp>
          <p:nvSpPr>
            <p:cNvPr id="23" name="object 23"/>
            <p:cNvSpPr/>
            <p:nvPr/>
          </p:nvSpPr>
          <p:spPr>
            <a:xfrm>
              <a:off x="819149" y="1727454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457200" y="0"/>
                  </a:moveTo>
                  <a:lnTo>
                    <a:pt x="376377" y="376428"/>
                  </a:lnTo>
                  <a:lnTo>
                    <a:pt x="0" y="457200"/>
                  </a:lnTo>
                  <a:lnTo>
                    <a:pt x="376377" y="537972"/>
                  </a:lnTo>
                  <a:lnTo>
                    <a:pt x="457200" y="914400"/>
                  </a:lnTo>
                  <a:lnTo>
                    <a:pt x="537972" y="537972"/>
                  </a:lnTo>
                  <a:lnTo>
                    <a:pt x="914400" y="457200"/>
                  </a:lnTo>
                  <a:lnTo>
                    <a:pt x="537972" y="376428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819149" y="1727454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0" y="457200"/>
                  </a:moveTo>
                  <a:lnTo>
                    <a:pt x="376377" y="376428"/>
                  </a:lnTo>
                  <a:lnTo>
                    <a:pt x="457200" y="0"/>
                  </a:lnTo>
                  <a:lnTo>
                    <a:pt x="537972" y="376428"/>
                  </a:lnTo>
                  <a:lnTo>
                    <a:pt x="914400" y="457200"/>
                  </a:lnTo>
                  <a:lnTo>
                    <a:pt x="537972" y="537972"/>
                  </a:lnTo>
                  <a:lnTo>
                    <a:pt x="457200" y="914400"/>
                  </a:lnTo>
                  <a:lnTo>
                    <a:pt x="376377" y="537972"/>
                  </a:lnTo>
                  <a:lnTo>
                    <a:pt x="0" y="457200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567689" y="1300733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457200" y="0"/>
                  </a:moveTo>
                  <a:lnTo>
                    <a:pt x="376377" y="376427"/>
                  </a:lnTo>
                  <a:lnTo>
                    <a:pt x="0" y="457200"/>
                  </a:lnTo>
                  <a:lnTo>
                    <a:pt x="376377" y="537971"/>
                  </a:lnTo>
                  <a:lnTo>
                    <a:pt x="457200" y="914400"/>
                  </a:lnTo>
                  <a:lnTo>
                    <a:pt x="538022" y="537971"/>
                  </a:lnTo>
                  <a:lnTo>
                    <a:pt x="914400" y="457200"/>
                  </a:lnTo>
                  <a:lnTo>
                    <a:pt x="538022" y="376427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567689" y="1300733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0" y="457200"/>
                  </a:moveTo>
                  <a:lnTo>
                    <a:pt x="376377" y="376427"/>
                  </a:lnTo>
                  <a:lnTo>
                    <a:pt x="457200" y="0"/>
                  </a:lnTo>
                  <a:lnTo>
                    <a:pt x="538022" y="376427"/>
                  </a:lnTo>
                  <a:lnTo>
                    <a:pt x="914400" y="457200"/>
                  </a:lnTo>
                  <a:lnTo>
                    <a:pt x="538022" y="537971"/>
                  </a:lnTo>
                  <a:lnTo>
                    <a:pt x="457200" y="914400"/>
                  </a:lnTo>
                  <a:lnTo>
                    <a:pt x="376377" y="537971"/>
                  </a:lnTo>
                  <a:lnTo>
                    <a:pt x="0" y="457200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8710422" y="4819649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457200" y="0"/>
                  </a:moveTo>
                  <a:lnTo>
                    <a:pt x="376427" y="376427"/>
                  </a:lnTo>
                  <a:lnTo>
                    <a:pt x="0" y="457200"/>
                  </a:lnTo>
                  <a:lnTo>
                    <a:pt x="376427" y="537972"/>
                  </a:lnTo>
                  <a:lnTo>
                    <a:pt x="457200" y="914400"/>
                  </a:lnTo>
                  <a:lnTo>
                    <a:pt x="537972" y="537972"/>
                  </a:lnTo>
                  <a:lnTo>
                    <a:pt x="914400" y="457200"/>
                  </a:lnTo>
                  <a:lnTo>
                    <a:pt x="537972" y="376427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8710422" y="4819649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0" y="457200"/>
                  </a:moveTo>
                  <a:lnTo>
                    <a:pt x="376427" y="376427"/>
                  </a:lnTo>
                  <a:lnTo>
                    <a:pt x="457200" y="0"/>
                  </a:lnTo>
                  <a:lnTo>
                    <a:pt x="537972" y="376427"/>
                  </a:lnTo>
                  <a:lnTo>
                    <a:pt x="914400" y="457200"/>
                  </a:lnTo>
                  <a:lnTo>
                    <a:pt x="537972" y="537972"/>
                  </a:lnTo>
                  <a:lnTo>
                    <a:pt x="457200" y="914400"/>
                  </a:lnTo>
                  <a:lnTo>
                    <a:pt x="376427" y="537972"/>
                  </a:lnTo>
                  <a:lnTo>
                    <a:pt x="0" y="457200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8326374" y="4363973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457200" y="0"/>
                  </a:moveTo>
                  <a:lnTo>
                    <a:pt x="376427" y="376427"/>
                  </a:lnTo>
                  <a:lnTo>
                    <a:pt x="0" y="457200"/>
                  </a:lnTo>
                  <a:lnTo>
                    <a:pt x="376427" y="537971"/>
                  </a:lnTo>
                  <a:lnTo>
                    <a:pt x="457200" y="914400"/>
                  </a:lnTo>
                  <a:lnTo>
                    <a:pt x="537972" y="537971"/>
                  </a:lnTo>
                  <a:lnTo>
                    <a:pt x="914400" y="457200"/>
                  </a:lnTo>
                  <a:lnTo>
                    <a:pt x="537972" y="376427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8326374" y="4363973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0" y="457200"/>
                  </a:moveTo>
                  <a:lnTo>
                    <a:pt x="376427" y="376427"/>
                  </a:lnTo>
                  <a:lnTo>
                    <a:pt x="457200" y="0"/>
                  </a:lnTo>
                  <a:lnTo>
                    <a:pt x="537972" y="376427"/>
                  </a:lnTo>
                  <a:lnTo>
                    <a:pt x="914400" y="457200"/>
                  </a:lnTo>
                  <a:lnTo>
                    <a:pt x="537972" y="537971"/>
                  </a:lnTo>
                  <a:lnTo>
                    <a:pt x="457200" y="914400"/>
                  </a:lnTo>
                  <a:lnTo>
                    <a:pt x="376427" y="537971"/>
                  </a:lnTo>
                  <a:lnTo>
                    <a:pt x="0" y="457200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1209293" y="2039873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457200" y="0"/>
                  </a:moveTo>
                  <a:lnTo>
                    <a:pt x="376428" y="376427"/>
                  </a:lnTo>
                  <a:lnTo>
                    <a:pt x="0" y="457200"/>
                  </a:lnTo>
                  <a:lnTo>
                    <a:pt x="376428" y="537972"/>
                  </a:lnTo>
                  <a:lnTo>
                    <a:pt x="457200" y="914400"/>
                  </a:lnTo>
                  <a:lnTo>
                    <a:pt x="537972" y="537972"/>
                  </a:lnTo>
                  <a:lnTo>
                    <a:pt x="914400" y="457200"/>
                  </a:lnTo>
                  <a:lnTo>
                    <a:pt x="537972" y="376427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1209293" y="2039873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0" y="457200"/>
                  </a:moveTo>
                  <a:lnTo>
                    <a:pt x="376428" y="376427"/>
                  </a:lnTo>
                  <a:lnTo>
                    <a:pt x="457200" y="0"/>
                  </a:lnTo>
                  <a:lnTo>
                    <a:pt x="537972" y="376427"/>
                  </a:lnTo>
                  <a:lnTo>
                    <a:pt x="914400" y="457200"/>
                  </a:lnTo>
                  <a:lnTo>
                    <a:pt x="537972" y="537972"/>
                  </a:lnTo>
                  <a:lnTo>
                    <a:pt x="457200" y="914400"/>
                  </a:lnTo>
                  <a:lnTo>
                    <a:pt x="376428" y="537972"/>
                  </a:lnTo>
                  <a:lnTo>
                    <a:pt x="0" y="457200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3" name="object 3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89162" y="1436331"/>
              <a:ext cx="1265313" cy="977315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8283321" y="1430527"/>
              <a:ext cx="1276985" cy="989330"/>
            </a:xfrm>
            <a:custGeom>
              <a:avLst/>
              <a:gdLst/>
              <a:ahLst/>
              <a:cxnLst/>
              <a:rect l="l" t="t" r="r" b="b"/>
              <a:pathLst>
                <a:path w="1276984" h="989330">
                  <a:moveTo>
                    <a:pt x="174498" y="0"/>
                  </a:moveTo>
                  <a:lnTo>
                    <a:pt x="1276857" y="266064"/>
                  </a:lnTo>
                  <a:lnTo>
                    <a:pt x="1102359" y="988822"/>
                  </a:lnTo>
                  <a:lnTo>
                    <a:pt x="0" y="722757"/>
                  </a:lnTo>
                  <a:lnTo>
                    <a:pt x="174498" y="0"/>
                  </a:lnTo>
                  <a:close/>
                </a:path>
              </a:pathLst>
            </a:custGeom>
            <a:ln w="9525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5" name="object 3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211565" y="2308796"/>
              <a:ext cx="1328165" cy="1186776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8205215" y="2302383"/>
              <a:ext cx="1341120" cy="1199515"/>
            </a:xfrm>
            <a:custGeom>
              <a:avLst/>
              <a:gdLst/>
              <a:ahLst/>
              <a:cxnLst/>
              <a:rect l="l" t="t" r="r" b="b"/>
              <a:pathLst>
                <a:path w="1341120" h="1199514">
                  <a:moveTo>
                    <a:pt x="347217" y="0"/>
                  </a:moveTo>
                  <a:lnTo>
                    <a:pt x="1340865" y="478536"/>
                  </a:lnTo>
                  <a:lnTo>
                    <a:pt x="993648" y="1199514"/>
                  </a:lnTo>
                  <a:lnTo>
                    <a:pt x="0" y="720978"/>
                  </a:lnTo>
                  <a:lnTo>
                    <a:pt x="347217" y="0"/>
                  </a:lnTo>
                  <a:close/>
                </a:path>
              </a:pathLst>
            </a:custGeom>
            <a:ln w="9525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7" name="object 3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2706" y="3950296"/>
              <a:ext cx="1794497" cy="1569123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516318" y="3943857"/>
              <a:ext cx="1807845" cy="1582420"/>
            </a:xfrm>
            <a:custGeom>
              <a:avLst/>
              <a:gdLst/>
              <a:ahLst/>
              <a:cxnLst/>
              <a:rect l="l" t="t" r="r" b="b"/>
              <a:pathLst>
                <a:path w="1807845" h="1582420">
                  <a:moveTo>
                    <a:pt x="0" y="677037"/>
                  </a:moveTo>
                  <a:lnTo>
                    <a:pt x="1355280" y="0"/>
                  </a:lnTo>
                  <a:lnTo>
                    <a:pt x="1807273" y="904875"/>
                  </a:lnTo>
                  <a:lnTo>
                    <a:pt x="452043" y="1581912"/>
                  </a:lnTo>
                  <a:lnTo>
                    <a:pt x="0" y="677037"/>
                  </a:lnTo>
                  <a:close/>
                </a:path>
              </a:pathLst>
            </a:custGeom>
            <a:ln w="9525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9" name="object 3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2652" y="2840977"/>
              <a:ext cx="1516697" cy="1435239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646785" y="2835020"/>
              <a:ext cx="1529080" cy="1447165"/>
            </a:xfrm>
            <a:custGeom>
              <a:avLst/>
              <a:gdLst/>
              <a:ahLst/>
              <a:cxnLst/>
              <a:rect l="l" t="t" r="r" b="b"/>
              <a:pathLst>
                <a:path w="1529080" h="1447164">
                  <a:moveTo>
                    <a:pt x="0" y="344296"/>
                  </a:moveTo>
                  <a:lnTo>
                    <a:pt x="1216304" y="0"/>
                  </a:lnTo>
                  <a:lnTo>
                    <a:pt x="1528470" y="1102740"/>
                  </a:lnTo>
                  <a:lnTo>
                    <a:pt x="312102" y="1447037"/>
                  </a:lnTo>
                  <a:lnTo>
                    <a:pt x="0" y="344296"/>
                  </a:lnTo>
                  <a:close/>
                </a:path>
              </a:pathLst>
            </a:custGeom>
            <a:ln w="9525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1" name="object 4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102980" y="3387344"/>
              <a:ext cx="1521599" cy="1060170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8097265" y="3381629"/>
              <a:ext cx="1533525" cy="1071880"/>
            </a:xfrm>
            <a:custGeom>
              <a:avLst/>
              <a:gdLst/>
              <a:ahLst/>
              <a:cxnLst/>
              <a:rect l="l" t="t" r="r" b="b"/>
              <a:pathLst>
                <a:path w="1533525" h="1071879">
                  <a:moveTo>
                    <a:pt x="170433" y="0"/>
                  </a:moveTo>
                  <a:lnTo>
                    <a:pt x="1533016" y="301371"/>
                  </a:lnTo>
                  <a:lnTo>
                    <a:pt x="1362582" y="1071499"/>
                  </a:lnTo>
                  <a:lnTo>
                    <a:pt x="0" y="770128"/>
                  </a:lnTo>
                  <a:lnTo>
                    <a:pt x="170433" y="0"/>
                  </a:lnTo>
                  <a:close/>
                </a:path>
              </a:pathLst>
            </a:custGeom>
            <a:ln w="9525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3" name="object 43"/>
          <p:cNvSpPr txBox="1"/>
          <p:nvPr/>
        </p:nvSpPr>
        <p:spPr>
          <a:xfrm>
            <a:off x="2413761" y="6288430"/>
            <a:ext cx="50933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 i="1">
                <a:solidFill>
                  <a:srgbClr val="FF0000"/>
                </a:solidFill>
                <a:latin typeface="Trebuchet MS"/>
                <a:cs typeface="Trebuchet MS"/>
              </a:rPr>
              <a:t>(составляется акт</a:t>
            </a:r>
            <a:r>
              <a:rPr dirty="0" sz="1800" spc="-10" b="1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800" b="1" i="1">
                <a:solidFill>
                  <a:srgbClr val="FF0000"/>
                </a:solidFill>
                <a:latin typeface="Trebuchet MS"/>
                <a:cs typeface="Trebuchet MS"/>
              </a:rPr>
              <a:t>об</a:t>
            </a:r>
            <a:r>
              <a:rPr dirty="0" sz="1800" spc="-25" b="1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800" b="1" i="1">
                <a:solidFill>
                  <a:srgbClr val="FF0000"/>
                </a:solidFill>
                <a:latin typeface="Trebuchet MS"/>
                <a:cs typeface="Trebuchet MS"/>
              </a:rPr>
              <a:t>удалении с</a:t>
            </a:r>
            <a:r>
              <a:rPr dirty="0" sz="1800" spc="-20" b="1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800" b="1" i="1">
                <a:solidFill>
                  <a:srgbClr val="FF0000"/>
                </a:solidFill>
                <a:latin typeface="Trebuchet MS"/>
                <a:cs typeface="Trebuchet MS"/>
              </a:rPr>
              <a:t>экзамена)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72344" y="3590543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352806" y="135636"/>
            <a:ext cx="8735695" cy="1004569"/>
            <a:chOff x="352806" y="135636"/>
            <a:chExt cx="8735695" cy="1004569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5760" y="135636"/>
              <a:ext cx="2426208" cy="100431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52806" y="1070610"/>
              <a:ext cx="8735695" cy="0"/>
            </a:xfrm>
            <a:custGeom>
              <a:avLst/>
              <a:gdLst/>
              <a:ahLst/>
              <a:cxnLst/>
              <a:rect l="l" t="t" r="r" b="b"/>
              <a:pathLst>
                <a:path w="8735695" h="0">
                  <a:moveTo>
                    <a:pt x="0" y="0"/>
                  </a:moveTo>
                  <a:lnTo>
                    <a:pt x="873556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635502" y="319532"/>
            <a:ext cx="2617470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85"/>
              <a:t>А</a:t>
            </a:r>
            <a:r>
              <a:rPr dirty="0" spc="-5"/>
              <a:t>П</a:t>
            </a:r>
            <a:r>
              <a:rPr dirty="0" spc="30"/>
              <a:t>Е</a:t>
            </a:r>
            <a:r>
              <a:rPr dirty="0"/>
              <a:t>Л</a:t>
            </a:r>
            <a:r>
              <a:rPr dirty="0" spc="-10"/>
              <a:t>Л</a:t>
            </a:r>
            <a:r>
              <a:rPr dirty="0"/>
              <a:t>ЯЦИЯ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4090415" y="3041904"/>
            <a:ext cx="820419" cy="582295"/>
            <a:chOff x="4090415" y="3041904"/>
            <a:chExt cx="820419" cy="582295"/>
          </a:xfrm>
        </p:grpSpPr>
        <p:sp>
          <p:nvSpPr>
            <p:cNvPr id="9" name="object 9"/>
            <p:cNvSpPr/>
            <p:nvPr/>
          </p:nvSpPr>
          <p:spPr>
            <a:xfrm>
              <a:off x="4100321" y="3051810"/>
              <a:ext cx="800100" cy="562610"/>
            </a:xfrm>
            <a:custGeom>
              <a:avLst/>
              <a:gdLst/>
              <a:ahLst/>
              <a:cxnLst/>
              <a:rect l="l" t="t" r="r" b="b"/>
              <a:pathLst>
                <a:path w="800100" h="562610">
                  <a:moveTo>
                    <a:pt x="600075" y="0"/>
                  </a:moveTo>
                  <a:lnTo>
                    <a:pt x="200025" y="0"/>
                  </a:lnTo>
                  <a:lnTo>
                    <a:pt x="200025" y="281177"/>
                  </a:lnTo>
                  <a:lnTo>
                    <a:pt x="0" y="281177"/>
                  </a:lnTo>
                  <a:lnTo>
                    <a:pt x="400050" y="562356"/>
                  </a:lnTo>
                  <a:lnTo>
                    <a:pt x="800100" y="281177"/>
                  </a:lnTo>
                  <a:lnTo>
                    <a:pt x="600075" y="281177"/>
                  </a:lnTo>
                  <a:lnTo>
                    <a:pt x="600075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100321" y="3051810"/>
              <a:ext cx="800100" cy="562610"/>
            </a:xfrm>
            <a:custGeom>
              <a:avLst/>
              <a:gdLst/>
              <a:ahLst/>
              <a:cxnLst/>
              <a:rect l="l" t="t" r="r" b="b"/>
              <a:pathLst>
                <a:path w="800100" h="562610">
                  <a:moveTo>
                    <a:pt x="0" y="281177"/>
                  </a:moveTo>
                  <a:lnTo>
                    <a:pt x="200025" y="281177"/>
                  </a:lnTo>
                  <a:lnTo>
                    <a:pt x="200025" y="0"/>
                  </a:lnTo>
                  <a:lnTo>
                    <a:pt x="600075" y="0"/>
                  </a:lnTo>
                  <a:lnTo>
                    <a:pt x="600075" y="281177"/>
                  </a:lnTo>
                  <a:lnTo>
                    <a:pt x="800100" y="281177"/>
                  </a:lnTo>
                  <a:lnTo>
                    <a:pt x="400050" y="562356"/>
                  </a:lnTo>
                  <a:lnTo>
                    <a:pt x="0" y="281177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/>
          <p:cNvGrpSpPr/>
          <p:nvPr/>
        </p:nvGrpSpPr>
        <p:grpSpPr>
          <a:xfrm>
            <a:off x="4198620" y="4539996"/>
            <a:ext cx="820419" cy="582295"/>
            <a:chOff x="4198620" y="4539996"/>
            <a:chExt cx="820419" cy="582295"/>
          </a:xfrm>
        </p:grpSpPr>
        <p:sp>
          <p:nvSpPr>
            <p:cNvPr id="12" name="object 12"/>
            <p:cNvSpPr/>
            <p:nvPr/>
          </p:nvSpPr>
          <p:spPr>
            <a:xfrm>
              <a:off x="4208526" y="4549902"/>
              <a:ext cx="800100" cy="562610"/>
            </a:xfrm>
            <a:custGeom>
              <a:avLst/>
              <a:gdLst/>
              <a:ahLst/>
              <a:cxnLst/>
              <a:rect l="l" t="t" r="r" b="b"/>
              <a:pathLst>
                <a:path w="800100" h="562610">
                  <a:moveTo>
                    <a:pt x="600075" y="0"/>
                  </a:moveTo>
                  <a:lnTo>
                    <a:pt x="200025" y="0"/>
                  </a:lnTo>
                  <a:lnTo>
                    <a:pt x="200025" y="281178"/>
                  </a:lnTo>
                  <a:lnTo>
                    <a:pt x="0" y="281178"/>
                  </a:lnTo>
                  <a:lnTo>
                    <a:pt x="400050" y="562356"/>
                  </a:lnTo>
                  <a:lnTo>
                    <a:pt x="800100" y="281178"/>
                  </a:lnTo>
                  <a:lnTo>
                    <a:pt x="600075" y="281178"/>
                  </a:lnTo>
                  <a:lnTo>
                    <a:pt x="600075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4208526" y="4549902"/>
              <a:ext cx="800100" cy="562610"/>
            </a:xfrm>
            <a:custGeom>
              <a:avLst/>
              <a:gdLst/>
              <a:ahLst/>
              <a:cxnLst/>
              <a:rect l="l" t="t" r="r" b="b"/>
              <a:pathLst>
                <a:path w="800100" h="562610">
                  <a:moveTo>
                    <a:pt x="0" y="281178"/>
                  </a:moveTo>
                  <a:lnTo>
                    <a:pt x="200025" y="281178"/>
                  </a:lnTo>
                  <a:lnTo>
                    <a:pt x="200025" y="0"/>
                  </a:lnTo>
                  <a:lnTo>
                    <a:pt x="600075" y="0"/>
                  </a:lnTo>
                  <a:lnTo>
                    <a:pt x="600075" y="281178"/>
                  </a:lnTo>
                  <a:lnTo>
                    <a:pt x="800100" y="281178"/>
                  </a:lnTo>
                  <a:lnTo>
                    <a:pt x="400050" y="562356"/>
                  </a:lnTo>
                  <a:lnTo>
                    <a:pt x="0" y="281178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/>
          <p:cNvGrpSpPr/>
          <p:nvPr/>
        </p:nvGrpSpPr>
        <p:grpSpPr>
          <a:xfrm>
            <a:off x="470916" y="2196083"/>
            <a:ext cx="8658225" cy="741045"/>
            <a:chOff x="470916" y="2196083"/>
            <a:chExt cx="8658225" cy="741045"/>
          </a:xfrm>
        </p:grpSpPr>
        <p:sp>
          <p:nvSpPr>
            <p:cNvPr id="15" name="object 15"/>
            <p:cNvSpPr/>
            <p:nvPr/>
          </p:nvSpPr>
          <p:spPr>
            <a:xfrm>
              <a:off x="480822" y="2205989"/>
              <a:ext cx="8638540" cy="721360"/>
            </a:xfrm>
            <a:custGeom>
              <a:avLst/>
              <a:gdLst/>
              <a:ahLst/>
              <a:cxnLst/>
              <a:rect l="l" t="t" r="r" b="b"/>
              <a:pathLst>
                <a:path w="8638540" h="721360">
                  <a:moveTo>
                    <a:pt x="8517890" y="0"/>
                  </a:moveTo>
                  <a:lnTo>
                    <a:pt x="120142" y="0"/>
                  </a:lnTo>
                  <a:lnTo>
                    <a:pt x="73375" y="9449"/>
                  </a:lnTo>
                  <a:lnTo>
                    <a:pt x="35186" y="35210"/>
                  </a:lnTo>
                  <a:lnTo>
                    <a:pt x="9440" y="73402"/>
                  </a:lnTo>
                  <a:lnTo>
                    <a:pt x="0" y="120142"/>
                  </a:lnTo>
                  <a:lnTo>
                    <a:pt x="0" y="600710"/>
                  </a:lnTo>
                  <a:lnTo>
                    <a:pt x="9440" y="647449"/>
                  </a:lnTo>
                  <a:lnTo>
                    <a:pt x="35186" y="685641"/>
                  </a:lnTo>
                  <a:lnTo>
                    <a:pt x="73375" y="711402"/>
                  </a:lnTo>
                  <a:lnTo>
                    <a:pt x="120142" y="720851"/>
                  </a:lnTo>
                  <a:lnTo>
                    <a:pt x="8517890" y="720851"/>
                  </a:lnTo>
                  <a:lnTo>
                    <a:pt x="8564629" y="711402"/>
                  </a:lnTo>
                  <a:lnTo>
                    <a:pt x="8602821" y="685641"/>
                  </a:lnTo>
                  <a:lnTo>
                    <a:pt x="8628582" y="647449"/>
                  </a:lnTo>
                  <a:lnTo>
                    <a:pt x="8638032" y="600710"/>
                  </a:lnTo>
                  <a:lnTo>
                    <a:pt x="8638032" y="120142"/>
                  </a:lnTo>
                  <a:lnTo>
                    <a:pt x="8628582" y="73402"/>
                  </a:lnTo>
                  <a:lnTo>
                    <a:pt x="8602821" y="35210"/>
                  </a:lnTo>
                  <a:lnTo>
                    <a:pt x="8564629" y="9449"/>
                  </a:lnTo>
                  <a:lnTo>
                    <a:pt x="8517890" y="0"/>
                  </a:lnTo>
                  <a:close/>
                </a:path>
              </a:pathLst>
            </a:custGeom>
            <a:solidFill>
              <a:srgbClr val="D5D0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480822" y="2205989"/>
              <a:ext cx="8638540" cy="721360"/>
            </a:xfrm>
            <a:custGeom>
              <a:avLst/>
              <a:gdLst/>
              <a:ahLst/>
              <a:cxnLst/>
              <a:rect l="l" t="t" r="r" b="b"/>
              <a:pathLst>
                <a:path w="8638540" h="721360">
                  <a:moveTo>
                    <a:pt x="0" y="120142"/>
                  </a:moveTo>
                  <a:lnTo>
                    <a:pt x="9440" y="73402"/>
                  </a:lnTo>
                  <a:lnTo>
                    <a:pt x="35186" y="35210"/>
                  </a:lnTo>
                  <a:lnTo>
                    <a:pt x="73375" y="9449"/>
                  </a:lnTo>
                  <a:lnTo>
                    <a:pt x="120142" y="0"/>
                  </a:lnTo>
                  <a:lnTo>
                    <a:pt x="8517890" y="0"/>
                  </a:lnTo>
                  <a:lnTo>
                    <a:pt x="8564629" y="9449"/>
                  </a:lnTo>
                  <a:lnTo>
                    <a:pt x="8602821" y="35210"/>
                  </a:lnTo>
                  <a:lnTo>
                    <a:pt x="8628582" y="73402"/>
                  </a:lnTo>
                  <a:lnTo>
                    <a:pt x="8638032" y="120142"/>
                  </a:lnTo>
                  <a:lnTo>
                    <a:pt x="8638032" y="600710"/>
                  </a:lnTo>
                  <a:lnTo>
                    <a:pt x="8628582" y="647449"/>
                  </a:lnTo>
                  <a:lnTo>
                    <a:pt x="8602821" y="685641"/>
                  </a:lnTo>
                  <a:lnTo>
                    <a:pt x="8564629" y="711402"/>
                  </a:lnTo>
                  <a:lnTo>
                    <a:pt x="8517890" y="720851"/>
                  </a:lnTo>
                  <a:lnTo>
                    <a:pt x="120142" y="720851"/>
                  </a:lnTo>
                  <a:lnTo>
                    <a:pt x="73375" y="711402"/>
                  </a:lnTo>
                  <a:lnTo>
                    <a:pt x="35186" y="685641"/>
                  </a:lnTo>
                  <a:lnTo>
                    <a:pt x="9440" y="647449"/>
                  </a:lnTo>
                  <a:lnTo>
                    <a:pt x="0" y="600710"/>
                  </a:lnTo>
                  <a:lnTo>
                    <a:pt x="0" y="120142"/>
                  </a:lnTo>
                  <a:close/>
                </a:path>
              </a:pathLst>
            </a:custGeom>
            <a:ln w="19812">
              <a:solidFill>
                <a:srgbClr val="A3675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610920" y="1319606"/>
            <a:ext cx="8119109" cy="15684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669290">
              <a:lnSpc>
                <a:spcPct val="100000"/>
              </a:lnSpc>
              <a:spcBef>
                <a:spcPts val="100"/>
              </a:spcBef>
            </a:pPr>
            <a:r>
              <a:rPr dirty="0" sz="2400" spc="-5" b="1" i="1">
                <a:solidFill>
                  <a:srgbClr val="2A500F"/>
                </a:solidFill>
                <a:latin typeface="Arial"/>
                <a:cs typeface="Arial"/>
              </a:rPr>
              <a:t>Апелляция</a:t>
            </a:r>
            <a:r>
              <a:rPr dirty="0" sz="2400" spc="-15" b="1" i="1">
                <a:solidFill>
                  <a:srgbClr val="2A500F"/>
                </a:solidFill>
                <a:latin typeface="Arial"/>
                <a:cs typeface="Arial"/>
              </a:rPr>
              <a:t> </a:t>
            </a:r>
            <a:r>
              <a:rPr dirty="0" sz="2400" b="1" i="1">
                <a:solidFill>
                  <a:srgbClr val="2A500F"/>
                </a:solidFill>
                <a:latin typeface="Arial"/>
                <a:cs typeface="Arial"/>
              </a:rPr>
              <a:t>о</a:t>
            </a:r>
            <a:r>
              <a:rPr dirty="0" sz="2400" spc="-30" b="1" i="1">
                <a:solidFill>
                  <a:srgbClr val="2A500F"/>
                </a:solidFill>
                <a:latin typeface="Arial"/>
                <a:cs typeface="Arial"/>
              </a:rPr>
              <a:t> </a:t>
            </a:r>
            <a:r>
              <a:rPr dirty="0" sz="2400" spc="-10" b="1" i="1">
                <a:solidFill>
                  <a:srgbClr val="2A500F"/>
                </a:solidFill>
                <a:latin typeface="Arial"/>
                <a:cs typeface="Arial"/>
              </a:rPr>
              <a:t>нарушении</a:t>
            </a:r>
            <a:r>
              <a:rPr dirty="0" sz="2400" spc="-15" b="1" i="1">
                <a:solidFill>
                  <a:srgbClr val="2A500F"/>
                </a:solidFill>
                <a:latin typeface="Arial"/>
                <a:cs typeface="Arial"/>
              </a:rPr>
              <a:t> </a:t>
            </a:r>
            <a:r>
              <a:rPr dirty="0" sz="2400" spc="-10" b="1" i="1">
                <a:solidFill>
                  <a:srgbClr val="2A500F"/>
                </a:solidFill>
                <a:latin typeface="Arial"/>
                <a:cs typeface="Arial"/>
              </a:rPr>
              <a:t>установленного</a:t>
            </a:r>
            <a:endParaRPr sz="2400">
              <a:latin typeface="Arial"/>
              <a:cs typeface="Arial"/>
            </a:endParaRPr>
          </a:p>
          <a:p>
            <a:pPr algn="ctr" marR="384810">
              <a:lnSpc>
                <a:spcPct val="100000"/>
              </a:lnSpc>
              <a:spcBef>
                <a:spcPts val="5"/>
              </a:spcBef>
            </a:pPr>
            <a:r>
              <a:rPr dirty="0" sz="2400" b="1" i="1">
                <a:solidFill>
                  <a:srgbClr val="2A500F"/>
                </a:solidFill>
                <a:latin typeface="Arial"/>
                <a:cs typeface="Arial"/>
              </a:rPr>
              <a:t>порядка</a:t>
            </a:r>
            <a:r>
              <a:rPr dirty="0" sz="2400" spc="-30" b="1" i="1">
                <a:solidFill>
                  <a:srgbClr val="2A500F"/>
                </a:solidFill>
                <a:latin typeface="Arial"/>
                <a:cs typeface="Arial"/>
              </a:rPr>
              <a:t> </a:t>
            </a:r>
            <a:r>
              <a:rPr dirty="0" sz="2400" spc="-10" b="1" i="1">
                <a:solidFill>
                  <a:srgbClr val="2A500F"/>
                </a:solidFill>
                <a:latin typeface="Arial"/>
                <a:cs typeface="Arial"/>
              </a:rPr>
              <a:t>проведения </a:t>
            </a:r>
            <a:r>
              <a:rPr dirty="0" sz="2400" b="1" i="1">
                <a:solidFill>
                  <a:srgbClr val="2A500F"/>
                </a:solidFill>
                <a:latin typeface="Arial"/>
                <a:cs typeface="Arial"/>
              </a:rPr>
              <a:t>ЕГЭ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580"/>
              </a:spcBef>
            </a:pPr>
            <a:r>
              <a:rPr dirty="0" sz="2000" spc="-10" b="1" i="1">
                <a:solidFill>
                  <a:srgbClr val="001F5F"/>
                </a:solidFill>
                <a:latin typeface="Arial"/>
                <a:cs typeface="Arial"/>
              </a:rPr>
              <a:t>Подаётся</a:t>
            </a:r>
            <a:r>
              <a:rPr dirty="0" sz="2000" spc="-5" b="1" i="1">
                <a:solidFill>
                  <a:srgbClr val="001F5F"/>
                </a:solidFill>
                <a:latin typeface="Arial"/>
                <a:cs typeface="Arial"/>
              </a:rPr>
              <a:t> участником ЕГЭ</a:t>
            </a:r>
            <a:r>
              <a:rPr dirty="0" sz="2000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u="heavy" sz="2000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в </a:t>
            </a:r>
            <a:r>
              <a:rPr dirty="0" u="heavy" sz="2000" spc="-5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день</a:t>
            </a:r>
            <a:r>
              <a:rPr dirty="0" u="heavy" sz="2000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000" spc="-5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экзамена</a:t>
            </a:r>
            <a:r>
              <a:rPr dirty="0" sz="2000" b="1" i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spc="-5" b="1" i="1">
                <a:solidFill>
                  <a:srgbClr val="001F5F"/>
                </a:solidFill>
                <a:latin typeface="Arial"/>
                <a:cs typeface="Arial"/>
              </a:rPr>
              <a:t>до</a:t>
            </a:r>
            <a:r>
              <a:rPr dirty="0" sz="2000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spc="-15" b="1" i="1">
                <a:solidFill>
                  <a:srgbClr val="001F5F"/>
                </a:solidFill>
                <a:latin typeface="Arial"/>
                <a:cs typeface="Arial"/>
              </a:rPr>
              <a:t>того,</a:t>
            </a:r>
            <a:r>
              <a:rPr dirty="0" sz="2000" spc="-10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spc="5" b="1" i="1">
                <a:solidFill>
                  <a:srgbClr val="001F5F"/>
                </a:solidFill>
                <a:latin typeface="Arial"/>
                <a:cs typeface="Arial"/>
              </a:rPr>
              <a:t>как </a:t>
            </a:r>
            <a:r>
              <a:rPr dirty="0" sz="2000" spc="-5" b="1" i="1">
                <a:solidFill>
                  <a:srgbClr val="001F5F"/>
                </a:solidFill>
                <a:latin typeface="Arial"/>
                <a:cs typeface="Arial"/>
              </a:rPr>
              <a:t>он </a:t>
            </a:r>
            <a:r>
              <a:rPr dirty="0" sz="2000" spc="-545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b="1" i="1">
                <a:solidFill>
                  <a:srgbClr val="001F5F"/>
                </a:solidFill>
                <a:latin typeface="Arial"/>
                <a:cs typeface="Arial"/>
              </a:rPr>
              <a:t>покинул</a:t>
            </a:r>
            <a:r>
              <a:rPr dirty="0" sz="2000" spc="-15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b="1" i="1">
                <a:solidFill>
                  <a:srgbClr val="001F5F"/>
                </a:solidFill>
                <a:latin typeface="Arial"/>
                <a:cs typeface="Arial"/>
              </a:rPr>
              <a:t>пункт</a:t>
            </a:r>
            <a:r>
              <a:rPr dirty="0" sz="2000" spc="-20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spc="-5" b="1" i="1">
                <a:solidFill>
                  <a:srgbClr val="001F5F"/>
                </a:solidFill>
                <a:latin typeface="Arial"/>
                <a:cs typeface="Arial"/>
              </a:rPr>
              <a:t>проведения </a:t>
            </a:r>
            <a:r>
              <a:rPr dirty="0" sz="2000" b="1" i="1">
                <a:solidFill>
                  <a:srgbClr val="001F5F"/>
                </a:solidFill>
                <a:latin typeface="Arial"/>
                <a:cs typeface="Arial"/>
              </a:rPr>
              <a:t>экзаменов.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09016" y="3701796"/>
            <a:ext cx="8620125" cy="741045"/>
            <a:chOff x="509016" y="3701796"/>
            <a:chExt cx="8620125" cy="741045"/>
          </a:xfrm>
        </p:grpSpPr>
        <p:sp>
          <p:nvSpPr>
            <p:cNvPr id="19" name="object 19"/>
            <p:cNvSpPr/>
            <p:nvPr/>
          </p:nvSpPr>
          <p:spPr>
            <a:xfrm>
              <a:off x="518922" y="3711702"/>
              <a:ext cx="8600440" cy="721360"/>
            </a:xfrm>
            <a:custGeom>
              <a:avLst/>
              <a:gdLst/>
              <a:ahLst/>
              <a:cxnLst/>
              <a:rect l="l" t="t" r="r" b="b"/>
              <a:pathLst>
                <a:path w="8600440" h="721360">
                  <a:moveTo>
                    <a:pt x="8479790" y="0"/>
                  </a:moveTo>
                  <a:lnTo>
                    <a:pt x="120142" y="0"/>
                  </a:lnTo>
                  <a:lnTo>
                    <a:pt x="73375" y="9449"/>
                  </a:lnTo>
                  <a:lnTo>
                    <a:pt x="35186" y="35210"/>
                  </a:lnTo>
                  <a:lnTo>
                    <a:pt x="9440" y="73402"/>
                  </a:lnTo>
                  <a:lnTo>
                    <a:pt x="0" y="120142"/>
                  </a:lnTo>
                  <a:lnTo>
                    <a:pt x="0" y="600710"/>
                  </a:lnTo>
                  <a:lnTo>
                    <a:pt x="9440" y="647449"/>
                  </a:lnTo>
                  <a:lnTo>
                    <a:pt x="35186" y="685641"/>
                  </a:lnTo>
                  <a:lnTo>
                    <a:pt x="73375" y="711402"/>
                  </a:lnTo>
                  <a:lnTo>
                    <a:pt x="120142" y="720852"/>
                  </a:lnTo>
                  <a:lnTo>
                    <a:pt x="8479790" y="720852"/>
                  </a:lnTo>
                  <a:lnTo>
                    <a:pt x="8526529" y="711402"/>
                  </a:lnTo>
                  <a:lnTo>
                    <a:pt x="8564721" y="685641"/>
                  </a:lnTo>
                  <a:lnTo>
                    <a:pt x="8590482" y="647449"/>
                  </a:lnTo>
                  <a:lnTo>
                    <a:pt x="8599932" y="600710"/>
                  </a:lnTo>
                  <a:lnTo>
                    <a:pt x="8599932" y="120142"/>
                  </a:lnTo>
                  <a:lnTo>
                    <a:pt x="8590482" y="73402"/>
                  </a:lnTo>
                  <a:lnTo>
                    <a:pt x="8564721" y="35210"/>
                  </a:lnTo>
                  <a:lnTo>
                    <a:pt x="8526529" y="9449"/>
                  </a:lnTo>
                  <a:lnTo>
                    <a:pt x="8479790" y="0"/>
                  </a:lnTo>
                  <a:close/>
                </a:path>
              </a:pathLst>
            </a:custGeom>
            <a:solidFill>
              <a:srgbClr val="D5D0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518922" y="3711702"/>
              <a:ext cx="8600440" cy="721360"/>
            </a:xfrm>
            <a:custGeom>
              <a:avLst/>
              <a:gdLst/>
              <a:ahLst/>
              <a:cxnLst/>
              <a:rect l="l" t="t" r="r" b="b"/>
              <a:pathLst>
                <a:path w="8600440" h="721360">
                  <a:moveTo>
                    <a:pt x="0" y="120142"/>
                  </a:moveTo>
                  <a:lnTo>
                    <a:pt x="9440" y="73402"/>
                  </a:lnTo>
                  <a:lnTo>
                    <a:pt x="35186" y="35210"/>
                  </a:lnTo>
                  <a:lnTo>
                    <a:pt x="73375" y="9449"/>
                  </a:lnTo>
                  <a:lnTo>
                    <a:pt x="120142" y="0"/>
                  </a:lnTo>
                  <a:lnTo>
                    <a:pt x="8479790" y="0"/>
                  </a:lnTo>
                  <a:lnTo>
                    <a:pt x="8526529" y="9449"/>
                  </a:lnTo>
                  <a:lnTo>
                    <a:pt x="8564721" y="35210"/>
                  </a:lnTo>
                  <a:lnTo>
                    <a:pt x="8590482" y="73402"/>
                  </a:lnTo>
                  <a:lnTo>
                    <a:pt x="8599932" y="120142"/>
                  </a:lnTo>
                  <a:lnTo>
                    <a:pt x="8599932" y="600710"/>
                  </a:lnTo>
                  <a:lnTo>
                    <a:pt x="8590482" y="647449"/>
                  </a:lnTo>
                  <a:lnTo>
                    <a:pt x="8564721" y="685641"/>
                  </a:lnTo>
                  <a:lnTo>
                    <a:pt x="8526529" y="711402"/>
                  </a:lnTo>
                  <a:lnTo>
                    <a:pt x="8479790" y="720852"/>
                  </a:lnTo>
                  <a:lnTo>
                    <a:pt x="120142" y="720852"/>
                  </a:lnTo>
                  <a:lnTo>
                    <a:pt x="73375" y="711402"/>
                  </a:lnTo>
                  <a:lnTo>
                    <a:pt x="35186" y="685641"/>
                  </a:lnTo>
                  <a:lnTo>
                    <a:pt x="9440" y="647449"/>
                  </a:lnTo>
                  <a:lnTo>
                    <a:pt x="0" y="600710"/>
                  </a:lnTo>
                  <a:lnTo>
                    <a:pt x="0" y="120142"/>
                  </a:lnTo>
                  <a:close/>
                </a:path>
              </a:pathLst>
            </a:custGeom>
            <a:ln w="19811">
              <a:solidFill>
                <a:srgbClr val="A3675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 txBox="1"/>
          <p:nvPr/>
        </p:nvSpPr>
        <p:spPr>
          <a:xfrm>
            <a:off x="613054" y="3743019"/>
            <a:ext cx="8149590" cy="6369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10" b="1" i="1">
                <a:solidFill>
                  <a:srgbClr val="001F5F"/>
                </a:solidFill>
                <a:latin typeface="Arial"/>
                <a:cs typeface="Arial"/>
              </a:rPr>
              <a:t>Конфликтная</a:t>
            </a:r>
            <a:r>
              <a:rPr dirty="0" sz="2000" spc="254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b="1" i="1">
                <a:solidFill>
                  <a:srgbClr val="001F5F"/>
                </a:solidFill>
                <a:latin typeface="Arial"/>
                <a:cs typeface="Arial"/>
              </a:rPr>
              <a:t>комиссия</a:t>
            </a:r>
            <a:r>
              <a:rPr dirty="0" sz="2000" spc="254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spc="-5" b="1" i="1">
                <a:solidFill>
                  <a:srgbClr val="001F5F"/>
                </a:solidFill>
                <a:latin typeface="Arial"/>
                <a:cs typeface="Arial"/>
              </a:rPr>
              <a:t>рассматривает</a:t>
            </a:r>
            <a:r>
              <a:rPr dirty="0" sz="2000" spc="245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b="1" i="1">
                <a:solidFill>
                  <a:srgbClr val="001F5F"/>
                </a:solidFill>
                <a:latin typeface="Arial"/>
                <a:cs typeface="Arial"/>
              </a:rPr>
              <a:t>апелляцию</a:t>
            </a:r>
            <a:r>
              <a:rPr dirty="0" sz="2000" spc="260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u="heavy" sz="2000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не</a:t>
            </a:r>
            <a:r>
              <a:rPr dirty="0" u="heavy" sz="2000" spc="260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000" spc="-10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более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u="heavy" sz="2000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2-х</a:t>
            </a:r>
            <a:r>
              <a:rPr dirty="0" u="heavy" sz="2000" spc="-40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000" spc="-15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рабочих</a:t>
            </a:r>
            <a:r>
              <a:rPr dirty="0" u="heavy" sz="2000" spc="-20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000" spc="-5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дней</a:t>
            </a:r>
            <a:r>
              <a:rPr dirty="0" sz="2000" spc="-20" b="1" i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b="1" i="1">
                <a:solidFill>
                  <a:srgbClr val="001F5F"/>
                </a:solidFill>
                <a:latin typeface="Arial"/>
                <a:cs typeface="Arial"/>
              </a:rPr>
              <a:t>с</a:t>
            </a:r>
            <a:r>
              <a:rPr dirty="0" sz="2000" spc="-15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b="1" i="1">
                <a:solidFill>
                  <a:srgbClr val="001F5F"/>
                </a:solidFill>
                <a:latin typeface="Arial"/>
                <a:cs typeface="Arial"/>
              </a:rPr>
              <a:t>момента</a:t>
            </a:r>
            <a:r>
              <a:rPr dirty="0" sz="2000" spc="-45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b="1" i="1">
                <a:solidFill>
                  <a:srgbClr val="001F5F"/>
                </a:solidFill>
                <a:latin typeface="Arial"/>
                <a:cs typeface="Arial"/>
              </a:rPr>
              <a:t>её</a:t>
            </a:r>
            <a:r>
              <a:rPr dirty="0" sz="2000" spc="-20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spc="-10" b="1" i="1">
                <a:solidFill>
                  <a:srgbClr val="001F5F"/>
                </a:solidFill>
                <a:latin typeface="Arial"/>
                <a:cs typeface="Arial"/>
              </a:rPr>
              <a:t>подачи.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420623" y="5187696"/>
            <a:ext cx="8754110" cy="1437640"/>
            <a:chOff x="420623" y="5187696"/>
            <a:chExt cx="8754110" cy="1437640"/>
          </a:xfrm>
        </p:grpSpPr>
        <p:sp>
          <p:nvSpPr>
            <p:cNvPr id="23" name="object 23"/>
            <p:cNvSpPr/>
            <p:nvPr/>
          </p:nvSpPr>
          <p:spPr>
            <a:xfrm>
              <a:off x="430529" y="5197602"/>
              <a:ext cx="8734425" cy="1417320"/>
            </a:xfrm>
            <a:custGeom>
              <a:avLst/>
              <a:gdLst/>
              <a:ahLst/>
              <a:cxnLst/>
              <a:rect l="l" t="t" r="r" b="b"/>
              <a:pathLst>
                <a:path w="8734425" h="1417320">
                  <a:moveTo>
                    <a:pt x="8497824" y="0"/>
                  </a:moveTo>
                  <a:lnTo>
                    <a:pt x="236220" y="0"/>
                  </a:lnTo>
                  <a:lnTo>
                    <a:pt x="188615" y="4800"/>
                  </a:lnTo>
                  <a:lnTo>
                    <a:pt x="144275" y="18567"/>
                  </a:lnTo>
                  <a:lnTo>
                    <a:pt x="104149" y="40351"/>
                  </a:lnTo>
                  <a:lnTo>
                    <a:pt x="69189" y="69199"/>
                  </a:lnTo>
                  <a:lnTo>
                    <a:pt x="40344" y="104161"/>
                  </a:lnTo>
                  <a:lnTo>
                    <a:pt x="18564" y="144285"/>
                  </a:lnTo>
                  <a:lnTo>
                    <a:pt x="4799" y="188622"/>
                  </a:lnTo>
                  <a:lnTo>
                    <a:pt x="0" y="236220"/>
                  </a:lnTo>
                  <a:lnTo>
                    <a:pt x="0" y="1181100"/>
                  </a:lnTo>
                  <a:lnTo>
                    <a:pt x="4799" y="1228704"/>
                  </a:lnTo>
                  <a:lnTo>
                    <a:pt x="18564" y="1273044"/>
                  </a:lnTo>
                  <a:lnTo>
                    <a:pt x="40344" y="1313170"/>
                  </a:lnTo>
                  <a:lnTo>
                    <a:pt x="69189" y="1348130"/>
                  </a:lnTo>
                  <a:lnTo>
                    <a:pt x="104149" y="1376975"/>
                  </a:lnTo>
                  <a:lnTo>
                    <a:pt x="144275" y="1398755"/>
                  </a:lnTo>
                  <a:lnTo>
                    <a:pt x="188615" y="1412520"/>
                  </a:lnTo>
                  <a:lnTo>
                    <a:pt x="236220" y="1417320"/>
                  </a:lnTo>
                  <a:lnTo>
                    <a:pt x="8497824" y="1417320"/>
                  </a:lnTo>
                  <a:lnTo>
                    <a:pt x="8545421" y="1412520"/>
                  </a:lnTo>
                  <a:lnTo>
                    <a:pt x="8589758" y="1398755"/>
                  </a:lnTo>
                  <a:lnTo>
                    <a:pt x="8629882" y="1376975"/>
                  </a:lnTo>
                  <a:lnTo>
                    <a:pt x="8664844" y="1348130"/>
                  </a:lnTo>
                  <a:lnTo>
                    <a:pt x="8693692" y="1313170"/>
                  </a:lnTo>
                  <a:lnTo>
                    <a:pt x="8715476" y="1273044"/>
                  </a:lnTo>
                  <a:lnTo>
                    <a:pt x="8729243" y="1228704"/>
                  </a:lnTo>
                  <a:lnTo>
                    <a:pt x="8734044" y="1181100"/>
                  </a:lnTo>
                  <a:lnTo>
                    <a:pt x="8734044" y="236220"/>
                  </a:lnTo>
                  <a:lnTo>
                    <a:pt x="8729243" y="188622"/>
                  </a:lnTo>
                  <a:lnTo>
                    <a:pt x="8715476" y="144285"/>
                  </a:lnTo>
                  <a:lnTo>
                    <a:pt x="8693692" y="104161"/>
                  </a:lnTo>
                  <a:lnTo>
                    <a:pt x="8664844" y="69199"/>
                  </a:lnTo>
                  <a:lnTo>
                    <a:pt x="8629882" y="40351"/>
                  </a:lnTo>
                  <a:lnTo>
                    <a:pt x="8589758" y="18567"/>
                  </a:lnTo>
                  <a:lnTo>
                    <a:pt x="8545421" y="4800"/>
                  </a:lnTo>
                  <a:lnTo>
                    <a:pt x="8497824" y="0"/>
                  </a:lnTo>
                  <a:close/>
                </a:path>
              </a:pathLst>
            </a:custGeom>
            <a:solidFill>
              <a:srgbClr val="D5D0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430529" y="5197602"/>
              <a:ext cx="8734425" cy="1417320"/>
            </a:xfrm>
            <a:custGeom>
              <a:avLst/>
              <a:gdLst/>
              <a:ahLst/>
              <a:cxnLst/>
              <a:rect l="l" t="t" r="r" b="b"/>
              <a:pathLst>
                <a:path w="8734425" h="1417320">
                  <a:moveTo>
                    <a:pt x="0" y="236220"/>
                  </a:moveTo>
                  <a:lnTo>
                    <a:pt x="4799" y="188622"/>
                  </a:lnTo>
                  <a:lnTo>
                    <a:pt x="18564" y="144285"/>
                  </a:lnTo>
                  <a:lnTo>
                    <a:pt x="40344" y="104161"/>
                  </a:lnTo>
                  <a:lnTo>
                    <a:pt x="69189" y="69199"/>
                  </a:lnTo>
                  <a:lnTo>
                    <a:pt x="104149" y="40351"/>
                  </a:lnTo>
                  <a:lnTo>
                    <a:pt x="144275" y="18567"/>
                  </a:lnTo>
                  <a:lnTo>
                    <a:pt x="188615" y="4800"/>
                  </a:lnTo>
                  <a:lnTo>
                    <a:pt x="236220" y="0"/>
                  </a:lnTo>
                  <a:lnTo>
                    <a:pt x="8497824" y="0"/>
                  </a:lnTo>
                  <a:lnTo>
                    <a:pt x="8545421" y="4800"/>
                  </a:lnTo>
                  <a:lnTo>
                    <a:pt x="8589758" y="18567"/>
                  </a:lnTo>
                  <a:lnTo>
                    <a:pt x="8629882" y="40351"/>
                  </a:lnTo>
                  <a:lnTo>
                    <a:pt x="8664844" y="69199"/>
                  </a:lnTo>
                  <a:lnTo>
                    <a:pt x="8693692" y="104161"/>
                  </a:lnTo>
                  <a:lnTo>
                    <a:pt x="8715476" y="144285"/>
                  </a:lnTo>
                  <a:lnTo>
                    <a:pt x="8729243" y="188622"/>
                  </a:lnTo>
                  <a:lnTo>
                    <a:pt x="8734044" y="236220"/>
                  </a:lnTo>
                  <a:lnTo>
                    <a:pt x="8734044" y="1181100"/>
                  </a:lnTo>
                  <a:lnTo>
                    <a:pt x="8729243" y="1228704"/>
                  </a:lnTo>
                  <a:lnTo>
                    <a:pt x="8715476" y="1273044"/>
                  </a:lnTo>
                  <a:lnTo>
                    <a:pt x="8693692" y="1313170"/>
                  </a:lnTo>
                  <a:lnTo>
                    <a:pt x="8664844" y="1348130"/>
                  </a:lnTo>
                  <a:lnTo>
                    <a:pt x="8629882" y="1376975"/>
                  </a:lnTo>
                  <a:lnTo>
                    <a:pt x="8589758" y="1398755"/>
                  </a:lnTo>
                  <a:lnTo>
                    <a:pt x="8545421" y="1412520"/>
                  </a:lnTo>
                  <a:lnTo>
                    <a:pt x="8497824" y="1417320"/>
                  </a:lnTo>
                  <a:lnTo>
                    <a:pt x="236220" y="1417320"/>
                  </a:lnTo>
                  <a:lnTo>
                    <a:pt x="188615" y="1412520"/>
                  </a:lnTo>
                  <a:lnTo>
                    <a:pt x="144275" y="1398755"/>
                  </a:lnTo>
                  <a:lnTo>
                    <a:pt x="104149" y="1376975"/>
                  </a:lnTo>
                  <a:lnTo>
                    <a:pt x="69189" y="1348130"/>
                  </a:lnTo>
                  <a:lnTo>
                    <a:pt x="40344" y="1313170"/>
                  </a:lnTo>
                  <a:lnTo>
                    <a:pt x="18564" y="1273044"/>
                  </a:lnTo>
                  <a:lnTo>
                    <a:pt x="4799" y="1228704"/>
                  </a:lnTo>
                  <a:lnTo>
                    <a:pt x="0" y="1181100"/>
                  </a:lnTo>
                  <a:lnTo>
                    <a:pt x="0" y="236220"/>
                  </a:lnTo>
                  <a:close/>
                </a:path>
              </a:pathLst>
            </a:custGeom>
            <a:ln w="19812">
              <a:solidFill>
                <a:srgbClr val="A3675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/>
          <p:cNvSpPr txBox="1"/>
          <p:nvPr/>
        </p:nvSpPr>
        <p:spPr>
          <a:xfrm>
            <a:off x="614578" y="5291709"/>
            <a:ext cx="8414385" cy="12458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u="heavy" sz="2000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В</a:t>
            </a:r>
            <a:r>
              <a:rPr dirty="0" u="heavy" sz="2000" spc="10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000" spc="-10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случае</a:t>
            </a:r>
            <a:r>
              <a:rPr dirty="0" u="heavy" sz="2000" spc="-20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000" spc="-10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удовлетворения</a:t>
            </a:r>
            <a:r>
              <a:rPr dirty="0" sz="2000" spc="-5" b="1" i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b="1" i="1">
                <a:solidFill>
                  <a:srgbClr val="001F5F"/>
                </a:solidFill>
                <a:latin typeface="Arial"/>
                <a:cs typeface="Arial"/>
              </a:rPr>
              <a:t>апелляции</a:t>
            </a:r>
            <a:r>
              <a:rPr dirty="0" sz="2000" spc="-5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u="heavy" sz="2000" spc="-15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результат</a:t>
            </a:r>
            <a:r>
              <a:rPr dirty="0" sz="2000" spc="-10" b="1" i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spc="-5" b="1" i="1">
                <a:solidFill>
                  <a:srgbClr val="001F5F"/>
                </a:solidFill>
                <a:latin typeface="Arial"/>
                <a:cs typeface="Arial"/>
              </a:rPr>
              <a:t>ЕГЭ</a:t>
            </a:r>
            <a:r>
              <a:rPr dirty="0" sz="2000" spc="10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b="1" i="1">
                <a:solidFill>
                  <a:srgbClr val="001F5F"/>
                </a:solidFill>
                <a:latin typeface="Arial"/>
                <a:cs typeface="Arial"/>
              </a:rPr>
              <a:t>участника </a:t>
            </a:r>
            <a:r>
              <a:rPr dirty="0" sz="2000" spc="-540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u="heavy" sz="2000" spc="-10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аннулируется</a:t>
            </a:r>
            <a:r>
              <a:rPr dirty="0" sz="2000" spc="-10" b="1" i="1">
                <a:solidFill>
                  <a:srgbClr val="001F5F"/>
                </a:solidFill>
                <a:latin typeface="Arial"/>
                <a:cs typeface="Arial"/>
              </a:rPr>
              <a:t>, </a:t>
            </a:r>
            <a:r>
              <a:rPr dirty="0" sz="2000" b="1" i="1">
                <a:solidFill>
                  <a:srgbClr val="001F5F"/>
                </a:solidFill>
                <a:latin typeface="Arial"/>
                <a:cs typeface="Arial"/>
              </a:rPr>
              <a:t>ему </a:t>
            </a:r>
            <a:r>
              <a:rPr dirty="0" sz="2000" spc="-5" b="1" i="1">
                <a:solidFill>
                  <a:srgbClr val="001F5F"/>
                </a:solidFill>
                <a:latin typeface="Arial"/>
                <a:cs typeface="Arial"/>
              </a:rPr>
              <a:t>предоставляется </a:t>
            </a:r>
            <a:r>
              <a:rPr dirty="0" sz="2000" spc="-10" b="1" i="1">
                <a:solidFill>
                  <a:srgbClr val="001F5F"/>
                </a:solidFill>
                <a:latin typeface="Arial"/>
                <a:cs typeface="Arial"/>
              </a:rPr>
              <a:t>возможность </a:t>
            </a:r>
            <a:r>
              <a:rPr dirty="0" sz="2000" spc="-5" b="1" i="1">
                <a:solidFill>
                  <a:srgbClr val="001F5F"/>
                </a:solidFill>
                <a:latin typeface="Arial"/>
                <a:cs typeface="Arial"/>
              </a:rPr>
              <a:t>сдать ЕГЭ </a:t>
            </a:r>
            <a:r>
              <a:rPr dirty="0" sz="2000" b="1" i="1">
                <a:solidFill>
                  <a:srgbClr val="001F5F"/>
                </a:solidFill>
                <a:latin typeface="Arial"/>
                <a:cs typeface="Arial"/>
              </a:rPr>
              <a:t> по </a:t>
            </a:r>
            <a:r>
              <a:rPr dirty="0" sz="2000" spc="-5" b="1" i="1">
                <a:solidFill>
                  <a:srgbClr val="001F5F"/>
                </a:solidFill>
                <a:latin typeface="Arial"/>
                <a:cs typeface="Arial"/>
              </a:rPr>
              <a:t>данному предмету </a:t>
            </a:r>
            <a:r>
              <a:rPr dirty="0" sz="2000" b="1" i="1">
                <a:solidFill>
                  <a:srgbClr val="001F5F"/>
                </a:solidFill>
                <a:latin typeface="Arial"/>
                <a:cs typeface="Arial"/>
              </a:rPr>
              <a:t>в </a:t>
            </a:r>
            <a:r>
              <a:rPr dirty="0" sz="2000" spc="-20" b="1" i="1">
                <a:solidFill>
                  <a:srgbClr val="001F5F"/>
                </a:solidFill>
                <a:latin typeface="Arial"/>
                <a:cs typeface="Arial"/>
              </a:rPr>
              <a:t>другой </a:t>
            </a:r>
            <a:r>
              <a:rPr dirty="0" sz="2000" spc="-5" b="1" i="1">
                <a:solidFill>
                  <a:srgbClr val="001F5F"/>
                </a:solidFill>
                <a:latin typeface="Arial"/>
                <a:cs typeface="Arial"/>
              </a:rPr>
              <a:t>день, </a:t>
            </a:r>
            <a:r>
              <a:rPr dirty="0" sz="2000" b="1" i="1">
                <a:solidFill>
                  <a:srgbClr val="001F5F"/>
                </a:solidFill>
                <a:latin typeface="Arial"/>
                <a:cs typeface="Arial"/>
              </a:rPr>
              <a:t>предусмотренный единым </a:t>
            </a:r>
            <a:r>
              <a:rPr dirty="0" sz="2000" spc="-545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b="1" i="1">
                <a:solidFill>
                  <a:srgbClr val="001F5F"/>
                </a:solidFill>
                <a:latin typeface="Arial"/>
                <a:cs typeface="Arial"/>
              </a:rPr>
              <a:t>расписанием.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72344" y="3590543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684022" y="4998465"/>
            <a:ext cx="8425180" cy="1623695"/>
            <a:chOff x="684022" y="4998465"/>
            <a:chExt cx="8425180" cy="1623695"/>
          </a:xfrm>
        </p:grpSpPr>
        <p:sp>
          <p:nvSpPr>
            <p:cNvPr id="5" name="object 5"/>
            <p:cNvSpPr/>
            <p:nvPr/>
          </p:nvSpPr>
          <p:spPr>
            <a:xfrm>
              <a:off x="694182" y="5008625"/>
              <a:ext cx="8404860" cy="1603375"/>
            </a:xfrm>
            <a:custGeom>
              <a:avLst/>
              <a:gdLst/>
              <a:ahLst/>
              <a:cxnLst/>
              <a:rect l="l" t="t" r="r" b="b"/>
              <a:pathLst>
                <a:path w="8404860" h="1603375">
                  <a:moveTo>
                    <a:pt x="8137652" y="0"/>
                  </a:moveTo>
                  <a:lnTo>
                    <a:pt x="267208" y="0"/>
                  </a:lnTo>
                  <a:lnTo>
                    <a:pt x="219177" y="4305"/>
                  </a:lnTo>
                  <a:lnTo>
                    <a:pt x="173970" y="16717"/>
                  </a:lnTo>
                  <a:lnTo>
                    <a:pt x="132343" y="36481"/>
                  </a:lnTo>
                  <a:lnTo>
                    <a:pt x="95049" y="62844"/>
                  </a:lnTo>
                  <a:lnTo>
                    <a:pt x="62844" y="95049"/>
                  </a:lnTo>
                  <a:lnTo>
                    <a:pt x="36481" y="132343"/>
                  </a:lnTo>
                  <a:lnTo>
                    <a:pt x="16717" y="173970"/>
                  </a:lnTo>
                  <a:lnTo>
                    <a:pt x="4305" y="219177"/>
                  </a:lnTo>
                  <a:lnTo>
                    <a:pt x="0" y="267208"/>
                  </a:lnTo>
                  <a:lnTo>
                    <a:pt x="0" y="1336040"/>
                  </a:lnTo>
                  <a:lnTo>
                    <a:pt x="4305" y="1384070"/>
                  </a:lnTo>
                  <a:lnTo>
                    <a:pt x="16717" y="1429277"/>
                  </a:lnTo>
                  <a:lnTo>
                    <a:pt x="36481" y="1470904"/>
                  </a:lnTo>
                  <a:lnTo>
                    <a:pt x="62844" y="1508198"/>
                  </a:lnTo>
                  <a:lnTo>
                    <a:pt x="95049" y="1540403"/>
                  </a:lnTo>
                  <a:lnTo>
                    <a:pt x="132343" y="1566766"/>
                  </a:lnTo>
                  <a:lnTo>
                    <a:pt x="173970" y="1586530"/>
                  </a:lnTo>
                  <a:lnTo>
                    <a:pt x="219177" y="1598942"/>
                  </a:lnTo>
                  <a:lnTo>
                    <a:pt x="267208" y="1603248"/>
                  </a:lnTo>
                  <a:lnTo>
                    <a:pt x="8137652" y="1603248"/>
                  </a:lnTo>
                  <a:lnTo>
                    <a:pt x="8185682" y="1598942"/>
                  </a:lnTo>
                  <a:lnTo>
                    <a:pt x="8230889" y="1586530"/>
                  </a:lnTo>
                  <a:lnTo>
                    <a:pt x="8272516" y="1566766"/>
                  </a:lnTo>
                  <a:lnTo>
                    <a:pt x="8309810" y="1540403"/>
                  </a:lnTo>
                  <a:lnTo>
                    <a:pt x="8342015" y="1508198"/>
                  </a:lnTo>
                  <a:lnTo>
                    <a:pt x="8368378" y="1470904"/>
                  </a:lnTo>
                  <a:lnTo>
                    <a:pt x="8388142" y="1429277"/>
                  </a:lnTo>
                  <a:lnTo>
                    <a:pt x="8400554" y="1384070"/>
                  </a:lnTo>
                  <a:lnTo>
                    <a:pt x="8404860" y="1336040"/>
                  </a:lnTo>
                  <a:lnTo>
                    <a:pt x="8404860" y="267208"/>
                  </a:lnTo>
                  <a:lnTo>
                    <a:pt x="8400554" y="219177"/>
                  </a:lnTo>
                  <a:lnTo>
                    <a:pt x="8388142" y="173970"/>
                  </a:lnTo>
                  <a:lnTo>
                    <a:pt x="8368378" y="132343"/>
                  </a:lnTo>
                  <a:lnTo>
                    <a:pt x="8342015" y="95049"/>
                  </a:lnTo>
                  <a:lnTo>
                    <a:pt x="8309810" y="62844"/>
                  </a:lnTo>
                  <a:lnTo>
                    <a:pt x="8272516" y="36481"/>
                  </a:lnTo>
                  <a:lnTo>
                    <a:pt x="8230889" y="16717"/>
                  </a:lnTo>
                  <a:lnTo>
                    <a:pt x="8185682" y="4305"/>
                  </a:lnTo>
                  <a:lnTo>
                    <a:pt x="8137652" y="0"/>
                  </a:lnTo>
                  <a:close/>
                </a:path>
              </a:pathLst>
            </a:custGeom>
            <a:solidFill>
              <a:srgbClr val="D4EC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94182" y="5008625"/>
              <a:ext cx="8404860" cy="1603375"/>
            </a:xfrm>
            <a:custGeom>
              <a:avLst/>
              <a:gdLst/>
              <a:ahLst/>
              <a:cxnLst/>
              <a:rect l="l" t="t" r="r" b="b"/>
              <a:pathLst>
                <a:path w="8404860" h="1603375">
                  <a:moveTo>
                    <a:pt x="0" y="267208"/>
                  </a:moveTo>
                  <a:lnTo>
                    <a:pt x="4305" y="219177"/>
                  </a:lnTo>
                  <a:lnTo>
                    <a:pt x="16717" y="173970"/>
                  </a:lnTo>
                  <a:lnTo>
                    <a:pt x="36481" y="132343"/>
                  </a:lnTo>
                  <a:lnTo>
                    <a:pt x="62844" y="95049"/>
                  </a:lnTo>
                  <a:lnTo>
                    <a:pt x="95049" y="62844"/>
                  </a:lnTo>
                  <a:lnTo>
                    <a:pt x="132343" y="36481"/>
                  </a:lnTo>
                  <a:lnTo>
                    <a:pt x="173970" y="16717"/>
                  </a:lnTo>
                  <a:lnTo>
                    <a:pt x="219177" y="4305"/>
                  </a:lnTo>
                  <a:lnTo>
                    <a:pt x="267208" y="0"/>
                  </a:lnTo>
                  <a:lnTo>
                    <a:pt x="8137652" y="0"/>
                  </a:lnTo>
                  <a:lnTo>
                    <a:pt x="8185682" y="4305"/>
                  </a:lnTo>
                  <a:lnTo>
                    <a:pt x="8230889" y="16717"/>
                  </a:lnTo>
                  <a:lnTo>
                    <a:pt x="8272516" y="36481"/>
                  </a:lnTo>
                  <a:lnTo>
                    <a:pt x="8309810" y="62844"/>
                  </a:lnTo>
                  <a:lnTo>
                    <a:pt x="8342015" y="95049"/>
                  </a:lnTo>
                  <a:lnTo>
                    <a:pt x="8368378" y="132343"/>
                  </a:lnTo>
                  <a:lnTo>
                    <a:pt x="8388142" y="173970"/>
                  </a:lnTo>
                  <a:lnTo>
                    <a:pt x="8400554" y="219177"/>
                  </a:lnTo>
                  <a:lnTo>
                    <a:pt x="8404860" y="267208"/>
                  </a:lnTo>
                  <a:lnTo>
                    <a:pt x="8404860" y="1336040"/>
                  </a:lnTo>
                  <a:lnTo>
                    <a:pt x="8400554" y="1384070"/>
                  </a:lnTo>
                  <a:lnTo>
                    <a:pt x="8388142" y="1429277"/>
                  </a:lnTo>
                  <a:lnTo>
                    <a:pt x="8368378" y="1470904"/>
                  </a:lnTo>
                  <a:lnTo>
                    <a:pt x="8342015" y="1508198"/>
                  </a:lnTo>
                  <a:lnTo>
                    <a:pt x="8309810" y="1540403"/>
                  </a:lnTo>
                  <a:lnTo>
                    <a:pt x="8272516" y="1566766"/>
                  </a:lnTo>
                  <a:lnTo>
                    <a:pt x="8230889" y="1586530"/>
                  </a:lnTo>
                  <a:lnTo>
                    <a:pt x="8185682" y="1598942"/>
                  </a:lnTo>
                  <a:lnTo>
                    <a:pt x="8137652" y="1603248"/>
                  </a:lnTo>
                  <a:lnTo>
                    <a:pt x="267208" y="1603248"/>
                  </a:lnTo>
                  <a:lnTo>
                    <a:pt x="219177" y="1598942"/>
                  </a:lnTo>
                  <a:lnTo>
                    <a:pt x="173970" y="1586530"/>
                  </a:lnTo>
                  <a:lnTo>
                    <a:pt x="132343" y="1566766"/>
                  </a:lnTo>
                  <a:lnTo>
                    <a:pt x="95049" y="1540403"/>
                  </a:lnTo>
                  <a:lnTo>
                    <a:pt x="62844" y="1508198"/>
                  </a:lnTo>
                  <a:lnTo>
                    <a:pt x="36481" y="1470904"/>
                  </a:lnTo>
                  <a:lnTo>
                    <a:pt x="16717" y="1429277"/>
                  </a:lnTo>
                  <a:lnTo>
                    <a:pt x="4305" y="1384070"/>
                  </a:lnTo>
                  <a:lnTo>
                    <a:pt x="0" y="1336040"/>
                  </a:lnTo>
                  <a:lnTo>
                    <a:pt x="0" y="267208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919073" y="5131689"/>
            <a:ext cx="8120380" cy="12458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2000" spc="-20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Результатом</a:t>
            </a:r>
            <a:r>
              <a:rPr dirty="0" sz="2000" spc="-30" b="1" i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b="1" i="1">
                <a:solidFill>
                  <a:srgbClr val="001F5F"/>
                </a:solidFill>
                <a:latin typeface="Arial"/>
                <a:cs typeface="Arial"/>
              </a:rPr>
              <a:t>рассмотрения</a:t>
            </a:r>
            <a:r>
              <a:rPr dirty="0" sz="2000" spc="-35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u="heavy" sz="2000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апелляции</a:t>
            </a:r>
            <a:r>
              <a:rPr dirty="0" sz="2000" spc="-20" b="1" i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spc="-5" b="1" i="1">
                <a:solidFill>
                  <a:srgbClr val="001F5F"/>
                </a:solidFill>
                <a:latin typeface="Arial"/>
                <a:cs typeface="Arial"/>
              </a:rPr>
              <a:t>может</a:t>
            </a:r>
            <a:r>
              <a:rPr dirty="0" sz="2000" spc="-40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spc="-5" b="1" i="1">
                <a:solidFill>
                  <a:srgbClr val="001F5F"/>
                </a:solidFill>
                <a:latin typeface="Arial"/>
                <a:cs typeface="Arial"/>
              </a:rPr>
              <a:t>быть:</a:t>
            </a:r>
            <a:endParaRPr sz="2000">
              <a:latin typeface="Arial"/>
              <a:cs typeface="Arial"/>
            </a:endParaRPr>
          </a:p>
          <a:p>
            <a:pPr marL="166370" indent="-154305">
              <a:lnSpc>
                <a:spcPct val="100000"/>
              </a:lnSpc>
              <a:spcBef>
                <a:spcPts val="5"/>
              </a:spcBef>
              <a:buClr>
                <a:srgbClr val="001F5F"/>
              </a:buClr>
              <a:buChar char="-"/>
              <a:tabLst>
                <a:tab pos="167005" algn="l"/>
              </a:tabLst>
            </a:pPr>
            <a:r>
              <a:rPr dirty="0" u="heavy" sz="2000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отклонение</a:t>
            </a:r>
            <a:r>
              <a:rPr dirty="0" sz="2000" b="1" i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b="1" i="1">
                <a:solidFill>
                  <a:srgbClr val="001F5F"/>
                </a:solidFill>
                <a:latin typeface="Arial"/>
                <a:cs typeface="Arial"/>
              </a:rPr>
              <a:t>апелляции</a:t>
            </a:r>
            <a:r>
              <a:rPr dirty="0" sz="2000" spc="-10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b="1" i="1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dirty="0" sz="2000" spc="15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spc="-10" b="1" i="1">
                <a:solidFill>
                  <a:srgbClr val="001F5F"/>
                </a:solidFill>
                <a:latin typeface="Arial"/>
                <a:cs typeface="Arial"/>
              </a:rPr>
              <a:t>сохранение</a:t>
            </a:r>
            <a:r>
              <a:rPr dirty="0" sz="2000" spc="-5" b="1" i="1">
                <a:solidFill>
                  <a:srgbClr val="001F5F"/>
                </a:solidFill>
                <a:latin typeface="Arial"/>
                <a:cs typeface="Arial"/>
              </a:rPr>
              <a:t> выставленных</a:t>
            </a:r>
            <a:r>
              <a:rPr dirty="0" sz="2000" spc="-20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spc="-5" b="1" i="1">
                <a:solidFill>
                  <a:srgbClr val="001F5F"/>
                </a:solidFill>
                <a:latin typeface="Arial"/>
                <a:cs typeface="Arial"/>
              </a:rPr>
              <a:t>баллов;</a:t>
            </a:r>
            <a:endParaRPr sz="2000">
              <a:latin typeface="Arial"/>
              <a:cs typeface="Arial"/>
            </a:endParaRPr>
          </a:p>
          <a:p>
            <a:pPr marL="166370" indent="-154305">
              <a:lnSpc>
                <a:spcPct val="100000"/>
              </a:lnSpc>
              <a:buClr>
                <a:srgbClr val="001F5F"/>
              </a:buClr>
              <a:buChar char="-"/>
              <a:tabLst>
                <a:tab pos="167005" algn="l"/>
              </a:tabLst>
            </a:pPr>
            <a:r>
              <a:rPr dirty="0" u="heavy" sz="2000" spc="-5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удовлетворение</a:t>
            </a:r>
            <a:r>
              <a:rPr dirty="0" sz="2000" spc="-35" b="1" i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b="1" i="1">
                <a:solidFill>
                  <a:srgbClr val="001F5F"/>
                </a:solidFill>
                <a:latin typeface="Arial"/>
                <a:cs typeface="Arial"/>
              </a:rPr>
              <a:t>апелляции</a:t>
            </a:r>
            <a:r>
              <a:rPr dirty="0" sz="2000" spc="-30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b="1" i="1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dirty="0" sz="2000" spc="-20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b="1" i="1">
                <a:solidFill>
                  <a:srgbClr val="001F5F"/>
                </a:solidFill>
                <a:latin typeface="Arial"/>
                <a:cs typeface="Arial"/>
              </a:rPr>
              <a:t>выставление</a:t>
            </a:r>
            <a:r>
              <a:rPr dirty="0" sz="2000" spc="-45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spc="-10" b="1" i="1">
                <a:solidFill>
                  <a:srgbClr val="001F5F"/>
                </a:solidFill>
                <a:latin typeface="Arial"/>
                <a:cs typeface="Arial"/>
              </a:rPr>
              <a:t>других</a:t>
            </a:r>
            <a:r>
              <a:rPr dirty="0" sz="2000" spc="-35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b="1" i="1">
                <a:solidFill>
                  <a:srgbClr val="001F5F"/>
                </a:solidFill>
                <a:latin typeface="Arial"/>
                <a:cs typeface="Arial"/>
              </a:rPr>
              <a:t>баллов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u="heavy" sz="2000" spc="5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(как</a:t>
            </a:r>
            <a:r>
              <a:rPr dirty="0" u="heavy" sz="2000" spc="-25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000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в</a:t>
            </a:r>
            <a:r>
              <a:rPr dirty="0" u="heavy" sz="2000" spc="-15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000" spc="-5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сторону</a:t>
            </a:r>
            <a:r>
              <a:rPr dirty="0" u="heavy" sz="2000" spc="5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000" spc="-5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увеличения,</a:t>
            </a:r>
            <a:r>
              <a:rPr dirty="0" u="heavy" sz="2000" spc="-30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000" spc="-5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так</a:t>
            </a:r>
            <a:r>
              <a:rPr dirty="0" u="heavy" sz="2000" spc="-30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000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и</a:t>
            </a:r>
            <a:r>
              <a:rPr dirty="0" u="heavy" sz="2000" spc="5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000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в</a:t>
            </a:r>
            <a:r>
              <a:rPr dirty="0" u="heavy" sz="2000" spc="-10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000" spc="-5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сторону</a:t>
            </a:r>
            <a:r>
              <a:rPr dirty="0" u="heavy" sz="2000" spc="-15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000" spc="-5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уменьшения).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93419" y="1915667"/>
            <a:ext cx="8426450" cy="896619"/>
            <a:chOff x="693419" y="1915667"/>
            <a:chExt cx="8426450" cy="896619"/>
          </a:xfrm>
        </p:grpSpPr>
        <p:sp>
          <p:nvSpPr>
            <p:cNvPr id="9" name="object 9"/>
            <p:cNvSpPr/>
            <p:nvPr/>
          </p:nvSpPr>
          <p:spPr>
            <a:xfrm>
              <a:off x="703325" y="1925573"/>
              <a:ext cx="8406765" cy="876300"/>
            </a:xfrm>
            <a:custGeom>
              <a:avLst/>
              <a:gdLst/>
              <a:ahLst/>
              <a:cxnLst/>
              <a:rect l="l" t="t" r="r" b="b"/>
              <a:pathLst>
                <a:path w="8406765" h="876300">
                  <a:moveTo>
                    <a:pt x="8260333" y="0"/>
                  </a:moveTo>
                  <a:lnTo>
                    <a:pt x="146049" y="0"/>
                  </a:lnTo>
                  <a:lnTo>
                    <a:pt x="99888" y="7447"/>
                  </a:lnTo>
                  <a:lnTo>
                    <a:pt x="59796" y="28183"/>
                  </a:lnTo>
                  <a:lnTo>
                    <a:pt x="28180" y="59801"/>
                  </a:lnTo>
                  <a:lnTo>
                    <a:pt x="7446" y="99893"/>
                  </a:lnTo>
                  <a:lnTo>
                    <a:pt x="0" y="146050"/>
                  </a:lnTo>
                  <a:lnTo>
                    <a:pt x="0" y="730250"/>
                  </a:lnTo>
                  <a:lnTo>
                    <a:pt x="7446" y="776406"/>
                  </a:lnTo>
                  <a:lnTo>
                    <a:pt x="28180" y="816498"/>
                  </a:lnTo>
                  <a:lnTo>
                    <a:pt x="59796" y="848116"/>
                  </a:lnTo>
                  <a:lnTo>
                    <a:pt x="99888" y="868852"/>
                  </a:lnTo>
                  <a:lnTo>
                    <a:pt x="146049" y="876300"/>
                  </a:lnTo>
                  <a:lnTo>
                    <a:pt x="8260333" y="876300"/>
                  </a:lnTo>
                  <a:lnTo>
                    <a:pt x="8306490" y="868852"/>
                  </a:lnTo>
                  <a:lnTo>
                    <a:pt x="8346582" y="848116"/>
                  </a:lnTo>
                  <a:lnTo>
                    <a:pt x="8378200" y="816498"/>
                  </a:lnTo>
                  <a:lnTo>
                    <a:pt x="8398936" y="776406"/>
                  </a:lnTo>
                  <a:lnTo>
                    <a:pt x="8406384" y="730250"/>
                  </a:lnTo>
                  <a:lnTo>
                    <a:pt x="8406384" y="146050"/>
                  </a:lnTo>
                  <a:lnTo>
                    <a:pt x="8398936" y="99893"/>
                  </a:lnTo>
                  <a:lnTo>
                    <a:pt x="8378200" y="59801"/>
                  </a:lnTo>
                  <a:lnTo>
                    <a:pt x="8346582" y="28183"/>
                  </a:lnTo>
                  <a:lnTo>
                    <a:pt x="8306490" y="7447"/>
                  </a:lnTo>
                  <a:lnTo>
                    <a:pt x="8260333" y="0"/>
                  </a:lnTo>
                  <a:close/>
                </a:path>
              </a:pathLst>
            </a:custGeom>
            <a:solidFill>
              <a:srgbClr val="D4EC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03325" y="1925573"/>
              <a:ext cx="8406765" cy="876300"/>
            </a:xfrm>
            <a:custGeom>
              <a:avLst/>
              <a:gdLst/>
              <a:ahLst/>
              <a:cxnLst/>
              <a:rect l="l" t="t" r="r" b="b"/>
              <a:pathLst>
                <a:path w="8406765" h="876300">
                  <a:moveTo>
                    <a:pt x="0" y="146050"/>
                  </a:moveTo>
                  <a:lnTo>
                    <a:pt x="7446" y="99893"/>
                  </a:lnTo>
                  <a:lnTo>
                    <a:pt x="28180" y="59801"/>
                  </a:lnTo>
                  <a:lnTo>
                    <a:pt x="59796" y="28183"/>
                  </a:lnTo>
                  <a:lnTo>
                    <a:pt x="99888" y="7447"/>
                  </a:lnTo>
                  <a:lnTo>
                    <a:pt x="146049" y="0"/>
                  </a:lnTo>
                  <a:lnTo>
                    <a:pt x="8260333" y="0"/>
                  </a:lnTo>
                  <a:lnTo>
                    <a:pt x="8306490" y="7447"/>
                  </a:lnTo>
                  <a:lnTo>
                    <a:pt x="8346582" y="28183"/>
                  </a:lnTo>
                  <a:lnTo>
                    <a:pt x="8378200" y="59801"/>
                  </a:lnTo>
                  <a:lnTo>
                    <a:pt x="8398936" y="99893"/>
                  </a:lnTo>
                  <a:lnTo>
                    <a:pt x="8406384" y="146050"/>
                  </a:lnTo>
                  <a:lnTo>
                    <a:pt x="8406384" y="730250"/>
                  </a:lnTo>
                  <a:lnTo>
                    <a:pt x="8398936" y="776406"/>
                  </a:lnTo>
                  <a:lnTo>
                    <a:pt x="8378200" y="816498"/>
                  </a:lnTo>
                  <a:lnTo>
                    <a:pt x="8346582" y="848116"/>
                  </a:lnTo>
                  <a:lnTo>
                    <a:pt x="8306490" y="868852"/>
                  </a:lnTo>
                  <a:lnTo>
                    <a:pt x="8260333" y="876300"/>
                  </a:lnTo>
                  <a:lnTo>
                    <a:pt x="146049" y="876300"/>
                  </a:lnTo>
                  <a:lnTo>
                    <a:pt x="99888" y="868852"/>
                  </a:lnTo>
                  <a:lnTo>
                    <a:pt x="59796" y="848116"/>
                  </a:lnTo>
                  <a:lnTo>
                    <a:pt x="28180" y="816498"/>
                  </a:lnTo>
                  <a:lnTo>
                    <a:pt x="7446" y="776406"/>
                  </a:lnTo>
                  <a:lnTo>
                    <a:pt x="0" y="730250"/>
                  </a:lnTo>
                  <a:lnTo>
                    <a:pt x="0" y="146050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/>
          <p:cNvGrpSpPr/>
          <p:nvPr/>
        </p:nvGrpSpPr>
        <p:grpSpPr>
          <a:xfrm>
            <a:off x="336041" y="185928"/>
            <a:ext cx="8735695" cy="1004569"/>
            <a:chOff x="336041" y="185928"/>
            <a:chExt cx="8735695" cy="1004569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8995" y="185928"/>
              <a:ext cx="2426208" cy="100431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36041" y="1120902"/>
              <a:ext cx="8735695" cy="0"/>
            </a:xfrm>
            <a:custGeom>
              <a:avLst/>
              <a:gdLst/>
              <a:ahLst/>
              <a:cxnLst/>
              <a:rect l="l" t="t" r="r" b="b"/>
              <a:pathLst>
                <a:path w="8735695" h="0">
                  <a:moveTo>
                    <a:pt x="0" y="0"/>
                  </a:moveTo>
                  <a:lnTo>
                    <a:pt x="8735567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/>
          <p:cNvGrpSpPr/>
          <p:nvPr/>
        </p:nvGrpSpPr>
        <p:grpSpPr>
          <a:xfrm>
            <a:off x="673354" y="2874010"/>
            <a:ext cx="8425180" cy="1488440"/>
            <a:chOff x="673354" y="2874010"/>
            <a:chExt cx="8425180" cy="1488440"/>
          </a:xfrm>
        </p:grpSpPr>
        <p:sp>
          <p:nvSpPr>
            <p:cNvPr id="15" name="object 15"/>
            <p:cNvSpPr/>
            <p:nvPr/>
          </p:nvSpPr>
          <p:spPr>
            <a:xfrm>
              <a:off x="683514" y="3475482"/>
              <a:ext cx="8404860" cy="876300"/>
            </a:xfrm>
            <a:custGeom>
              <a:avLst/>
              <a:gdLst/>
              <a:ahLst/>
              <a:cxnLst/>
              <a:rect l="l" t="t" r="r" b="b"/>
              <a:pathLst>
                <a:path w="8404860" h="876300">
                  <a:moveTo>
                    <a:pt x="8258809" y="0"/>
                  </a:moveTo>
                  <a:lnTo>
                    <a:pt x="146049" y="0"/>
                  </a:lnTo>
                  <a:lnTo>
                    <a:pt x="99888" y="7447"/>
                  </a:lnTo>
                  <a:lnTo>
                    <a:pt x="59796" y="28183"/>
                  </a:lnTo>
                  <a:lnTo>
                    <a:pt x="28180" y="59801"/>
                  </a:lnTo>
                  <a:lnTo>
                    <a:pt x="7446" y="99893"/>
                  </a:lnTo>
                  <a:lnTo>
                    <a:pt x="0" y="146049"/>
                  </a:lnTo>
                  <a:lnTo>
                    <a:pt x="0" y="730249"/>
                  </a:lnTo>
                  <a:lnTo>
                    <a:pt x="7446" y="776406"/>
                  </a:lnTo>
                  <a:lnTo>
                    <a:pt x="28180" y="816498"/>
                  </a:lnTo>
                  <a:lnTo>
                    <a:pt x="59796" y="848116"/>
                  </a:lnTo>
                  <a:lnTo>
                    <a:pt x="99888" y="868852"/>
                  </a:lnTo>
                  <a:lnTo>
                    <a:pt x="146049" y="876299"/>
                  </a:lnTo>
                  <a:lnTo>
                    <a:pt x="8258809" y="876299"/>
                  </a:lnTo>
                  <a:lnTo>
                    <a:pt x="8304966" y="868852"/>
                  </a:lnTo>
                  <a:lnTo>
                    <a:pt x="8345058" y="848116"/>
                  </a:lnTo>
                  <a:lnTo>
                    <a:pt x="8376676" y="816498"/>
                  </a:lnTo>
                  <a:lnTo>
                    <a:pt x="8397412" y="776406"/>
                  </a:lnTo>
                  <a:lnTo>
                    <a:pt x="8404860" y="730249"/>
                  </a:lnTo>
                  <a:lnTo>
                    <a:pt x="8404860" y="146049"/>
                  </a:lnTo>
                  <a:lnTo>
                    <a:pt x="8397412" y="99893"/>
                  </a:lnTo>
                  <a:lnTo>
                    <a:pt x="8376676" y="59801"/>
                  </a:lnTo>
                  <a:lnTo>
                    <a:pt x="8345058" y="28183"/>
                  </a:lnTo>
                  <a:lnTo>
                    <a:pt x="8304966" y="7447"/>
                  </a:lnTo>
                  <a:lnTo>
                    <a:pt x="8258809" y="0"/>
                  </a:lnTo>
                  <a:close/>
                </a:path>
              </a:pathLst>
            </a:custGeom>
            <a:solidFill>
              <a:srgbClr val="D4EC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683514" y="3475482"/>
              <a:ext cx="8404860" cy="876300"/>
            </a:xfrm>
            <a:custGeom>
              <a:avLst/>
              <a:gdLst/>
              <a:ahLst/>
              <a:cxnLst/>
              <a:rect l="l" t="t" r="r" b="b"/>
              <a:pathLst>
                <a:path w="8404860" h="876300">
                  <a:moveTo>
                    <a:pt x="0" y="146049"/>
                  </a:moveTo>
                  <a:lnTo>
                    <a:pt x="7446" y="99893"/>
                  </a:lnTo>
                  <a:lnTo>
                    <a:pt x="28180" y="59801"/>
                  </a:lnTo>
                  <a:lnTo>
                    <a:pt x="59796" y="28183"/>
                  </a:lnTo>
                  <a:lnTo>
                    <a:pt x="99888" y="7447"/>
                  </a:lnTo>
                  <a:lnTo>
                    <a:pt x="146049" y="0"/>
                  </a:lnTo>
                  <a:lnTo>
                    <a:pt x="8258809" y="0"/>
                  </a:lnTo>
                  <a:lnTo>
                    <a:pt x="8304966" y="7447"/>
                  </a:lnTo>
                  <a:lnTo>
                    <a:pt x="8345058" y="28183"/>
                  </a:lnTo>
                  <a:lnTo>
                    <a:pt x="8376676" y="59801"/>
                  </a:lnTo>
                  <a:lnTo>
                    <a:pt x="8397412" y="99893"/>
                  </a:lnTo>
                  <a:lnTo>
                    <a:pt x="8404860" y="146049"/>
                  </a:lnTo>
                  <a:lnTo>
                    <a:pt x="8404860" y="730249"/>
                  </a:lnTo>
                  <a:lnTo>
                    <a:pt x="8397412" y="776406"/>
                  </a:lnTo>
                  <a:lnTo>
                    <a:pt x="8376676" y="816498"/>
                  </a:lnTo>
                  <a:lnTo>
                    <a:pt x="8345058" y="848116"/>
                  </a:lnTo>
                  <a:lnTo>
                    <a:pt x="8304966" y="868852"/>
                  </a:lnTo>
                  <a:lnTo>
                    <a:pt x="8258809" y="876299"/>
                  </a:lnTo>
                  <a:lnTo>
                    <a:pt x="146049" y="876299"/>
                  </a:lnTo>
                  <a:lnTo>
                    <a:pt x="99888" y="868852"/>
                  </a:lnTo>
                  <a:lnTo>
                    <a:pt x="59796" y="848116"/>
                  </a:lnTo>
                  <a:lnTo>
                    <a:pt x="28180" y="816498"/>
                  </a:lnTo>
                  <a:lnTo>
                    <a:pt x="7446" y="776406"/>
                  </a:lnTo>
                  <a:lnTo>
                    <a:pt x="0" y="730249"/>
                  </a:lnTo>
                  <a:lnTo>
                    <a:pt x="0" y="146049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4222242" y="2884170"/>
              <a:ext cx="802005" cy="563880"/>
            </a:xfrm>
            <a:custGeom>
              <a:avLst/>
              <a:gdLst/>
              <a:ahLst/>
              <a:cxnLst/>
              <a:rect l="l" t="t" r="r" b="b"/>
              <a:pathLst>
                <a:path w="802004" h="563879">
                  <a:moveTo>
                    <a:pt x="601218" y="0"/>
                  </a:moveTo>
                  <a:lnTo>
                    <a:pt x="200406" y="0"/>
                  </a:lnTo>
                  <a:lnTo>
                    <a:pt x="200406" y="281939"/>
                  </a:lnTo>
                  <a:lnTo>
                    <a:pt x="0" y="281939"/>
                  </a:lnTo>
                  <a:lnTo>
                    <a:pt x="400812" y="563879"/>
                  </a:lnTo>
                  <a:lnTo>
                    <a:pt x="801624" y="281939"/>
                  </a:lnTo>
                  <a:lnTo>
                    <a:pt x="601218" y="281939"/>
                  </a:lnTo>
                  <a:lnTo>
                    <a:pt x="601218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4222242" y="2884170"/>
              <a:ext cx="802005" cy="563880"/>
            </a:xfrm>
            <a:custGeom>
              <a:avLst/>
              <a:gdLst/>
              <a:ahLst/>
              <a:cxnLst/>
              <a:rect l="l" t="t" r="r" b="b"/>
              <a:pathLst>
                <a:path w="802004" h="563879">
                  <a:moveTo>
                    <a:pt x="0" y="281939"/>
                  </a:moveTo>
                  <a:lnTo>
                    <a:pt x="200406" y="281939"/>
                  </a:lnTo>
                  <a:lnTo>
                    <a:pt x="200406" y="0"/>
                  </a:lnTo>
                  <a:lnTo>
                    <a:pt x="601218" y="0"/>
                  </a:lnTo>
                  <a:lnTo>
                    <a:pt x="601218" y="281939"/>
                  </a:lnTo>
                  <a:lnTo>
                    <a:pt x="801624" y="281939"/>
                  </a:lnTo>
                  <a:lnTo>
                    <a:pt x="400812" y="563879"/>
                  </a:lnTo>
                  <a:lnTo>
                    <a:pt x="0" y="281939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827328" y="1363217"/>
            <a:ext cx="8002270" cy="1331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48665">
              <a:lnSpc>
                <a:spcPct val="100000"/>
              </a:lnSpc>
              <a:spcBef>
                <a:spcPts val="100"/>
              </a:spcBef>
            </a:pPr>
            <a:r>
              <a:rPr dirty="0" sz="2400" spc="-5" b="1" i="1">
                <a:solidFill>
                  <a:srgbClr val="A40020"/>
                </a:solidFill>
                <a:latin typeface="Arial"/>
                <a:cs typeface="Arial"/>
              </a:rPr>
              <a:t>Апелляция </a:t>
            </a:r>
            <a:r>
              <a:rPr dirty="0" sz="2400" b="1" i="1">
                <a:solidFill>
                  <a:srgbClr val="A40020"/>
                </a:solidFill>
                <a:latin typeface="Arial"/>
                <a:cs typeface="Arial"/>
              </a:rPr>
              <a:t>о </a:t>
            </a:r>
            <a:r>
              <a:rPr dirty="0" sz="2400" spc="-5" b="1" i="1">
                <a:solidFill>
                  <a:srgbClr val="A40020"/>
                </a:solidFill>
                <a:latin typeface="Arial"/>
                <a:cs typeface="Arial"/>
              </a:rPr>
              <a:t>несогласии</a:t>
            </a:r>
            <a:r>
              <a:rPr dirty="0" sz="2400" b="1" i="1">
                <a:solidFill>
                  <a:srgbClr val="A40020"/>
                </a:solidFill>
                <a:latin typeface="Arial"/>
                <a:cs typeface="Arial"/>
              </a:rPr>
              <a:t> с</a:t>
            </a:r>
            <a:r>
              <a:rPr dirty="0" sz="2400" spc="-10" b="1" i="1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dirty="0" sz="2400" spc="-20" b="1" i="1">
                <a:solidFill>
                  <a:srgbClr val="A40020"/>
                </a:solidFill>
                <a:latin typeface="Arial"/>
                <a:cs typeface="Arial"/>
              </a:rPr>
              <a:t>результатами</a:t>
            </a:r>
            <a:r>
              <a:rPr dirty="0" sz="2400" spc="10" b="1" i="1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dirty="0" sz="2400" b="1" i="1">
                <a:solidFill>
                  <a:srgbClr val="A40020"/>
                </a:solidFill>
                <a:latin typeface="Arial"/>
                <a:cs typeface="Arial"/>
              </a:rPr>
              <a:t>ЕГЭ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2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2000" spc="-10" b="1" i="1">
                <a:solidFill>
                  <a:srgbClr val="001F5F"/>
                </a:solidFill>
                <a:latin typeface="Arial"/>
                <a:cs typeface="Arial"/>
              </a:rPr>
              <a:t>Подаётся</a:t>
            </a:r>
            <a:r>
              <a:rPr dirty="0" sz="2000" spc="310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u="heavy" sz="2000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в</a:t>
            </a:r>
            <a:r>
              <a:rPr dirty="0" u="heavy" sz="2000" spc="305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000" spc="-10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течение</a:t>
            </a:r>
            <a:r>
              <a:rPr dirty="0" u="heavy" sz="2000" spc="300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000" spc="-10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2-х</a:t>
            </a:r>
            <a:r>
              <a:rPr dirty="0" u="heavy" sz="2000" spc="310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000" spc="-15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рабочих</a:t>
            </a:r>
            <a:r>
              <a:rPr dirty="0" u="heavy" sz="2000" spc="315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000" spc="-5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дней</a:t>
            </a:r>
            <a:r>
              <a:rPr dirty="0" sz="2000" spc="315" b="1" i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spc="-5" b="1" i="1">
                <a:solidFill>
                  <a:srgbClr val="001F5F"/>
                </a:solidFill>
                <a:latin typeface="Arial"/>
                <a:cs typeface="Arial"/>
              </a:rPr>
              <a:t>после</a:t>
            </a:r>
            <a:r>
              <a:rPr dirty="0" sz="2000" spc="300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spc="-5" b="1" i="1">
                <a:solidFill>
                  <a:srgbClr val="001F5F"/>
                </a:solidFill>
                <a:latin typeface="Arial"/>
                <a:cs typeface="Arial"/>
              </a:rPr>
              <a:t>официального </a:t>
            </a:r>
            <a:r>
              <a:rPr dirty="0" sz="2000" spc="-540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spc="-15" b="1" i="1">
                <a:solidFill>
                  <a:srgbClr val="001F5F"/>
                </a:solidFill>
                <a:latin typeface="Arial"/>
                <a:cs typeface="Arial"/>
              </a:rPr>
              <a:t>объявления</a:t>
            </a:r>
            <a:r>
              <a:rPr dirty="0" sz="2000" spc="-25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spc="-15" b="1" i="1">
                <a:solidFill>
                  <a:srgbClr val="001F5F"/>
                </a:solidFill>
                <a:latin typeface="Arial"/>
                <a:cs typeface="Arial"/>
              </a:rPr>
              <a:t>результатов</a:t>
            </a:r>
            <a:r>
              <a:rPr dirty="0" sz="2000" spc="-30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b="1" i="1">
                <a:solidFill>
                  <a:srgbClr val="001F5F"/>
                </a:solidFill>
                <a:latin typeface="Arial"/>
                <a:cs typeface="Arial"/>
              </a:rPr>
              <a:t>экзамена.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15162" y="3645534"/>
            <a:ext cx="7980045" cy="636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2000" spc="-5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Конфликтная</a:t>
            </a:r>
            <a:r>
              <a:rPr dirty="0" u="heavy" sz="2000" spc="-35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000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комиссия</a:t>
            </a:r>
            <a:r>
              <a:rPr dirty="0" sz="2000" spc="-25" b="1" i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spc="-5" b="1" i="1">
                <a:solidFill>
                  <a:srgbClr val="001F5F"/>
                </a:solidFill>
                <a:latin typeface="Arial"/>
                <a:cs typeface="Arial"/>
              </a:rPr>
              <a:t>рассматривает</a:t>
            </a:r>
            <a:r>
              <a:rPr dirty="0" sz="2000" spc="-60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b="1" i="1">
                <a:solidFill>
                  <a:srgbClr val="001F5F"/>
                </a:solidFill>
                <a:latin typeface="Arial"/>
                <a:cs typeface="Arial"/>
              </a:rPr>
              <a:t>апелляцию</a:t>
            </a:r>
            <a:r>
              <a:rPr dirty="0" sz="2000" spc="-15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u="heavy" sz="2000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не </a:t>
            </a:r>
            <a:r>
              <a:rPr dirty="0" u="heavy" sz="2000" spc="-10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более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u="heavy" sz="2000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4-х</a:t>
            </a:r>
            <a:r>
              <a:rPr dirty="0" u="heavy" sz="2000" spc="-40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000" spc="-15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рабочих</a:t>
            </a:r>
            <a:r>
              <a:rPr dirty="0" sz="2000" spc="-10" b="1" i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b="1" i="1">
                <a:solidFill>
                  <a:srgbClr val="001F5F"/>
                </a:solidFill>
                <a:latin typeface="Arial"/>
                <a:cs typeface="Arial"/>
              </a:rPr>
              <a:t>дней</a:t>
            </a:r>
            <a:r>
              <a:rPr dirty="0" sz="2000" spc="-35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b="1" i="1">
                <a:solidFill>
                  <a:srgbClr val="001F5F"/>
                </a:solidFill>
                <a:latin typeface="Arial"/>
                <a:cs typeface="Arial"/>
              </a:rPr>
              <a:t>с</a:t>
            </a:r>
            <a:r>
              <a:rPr dirty="0" sz="2000" spc="-5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b="1" i="1">
                <a:solidFill>
                  <a:srgbClr val="001F5F"/>
                </a:solidFill>
                <a:latin typeface="Arial"/>
                <a:cs typeface="Arial"/>
              </a:rPr>
              <a:t>момента</a:t>
            </a:r>
            <a:r>
              <a:rPr dirty="0" sz="2000" spc="-55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b="1" i="1">
                <a:solidFill>
                  <a:srgbClr val="001F5F"/>
                </a:solidFill>
                <a:latin typeface="Arial"/>
                <a:cs typeface="Arial"/>
              </a:rPr>
              <a:t>её</a:t>
            </a:r>
            <a:r>
              <a:rPr dirty="0" sz="2000" spc="-20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spc="-10" b="1" i="1">
                <a:solidFill>
                  <a:srgbClr val="001F5F"/>
                </a:solidFill>
                <a:latin typeface="Arial"/>
                <a:cs typeface="Arial"/>
              </a:rPr>
              <a:t>подачи.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212335" y="4398264"/>
            <a:ext cx="821690" cy="582295"/>
            <a:chOff x="4212335" y="4398264"/>
            <a:chExt cx="821690" cy="582295"/>
          </a:xfrm>
        </p:grpSpPr>
        <p:sp>
          <p:nvSpPr>
            <p:cNvPr id="22" name="object 22"/>
            <p:cNvSpPr/>
            <p:nvPr/>
          </p:nvSpPr>
          <p:spPr>
            <a:xfrm>
              <a:off x="4222241" y="4408170"/>
              <a:ext cx="802005" cy="562610"/>
            </a:xfrm>
            <a:custGeom>
              <a:avLst/>
              <a:gdLst/>
              <a:ahLst/>
              <a:cxnLst/>
              <a:rect l="l" t="t" r="r" b="b"/>
              <a:pathLst>
                <a:path w="802004" h="562610">
                  <a:moveTo>
                    <a:pt x="601218" y="0"/>
                  </a:moveTo>
                  <a:lnTo>
                    <a:pt x="200406" y="0"/>
                  </a:lnTo>
                  <a:lnTo>
                    <a:pt x="200406" y="281177"/>
                  </a:lnTo>
                  <a:lnTo>
                    <a:pt x="0" y="281177"/>
                  </a:lnTo>
                  <a:lnTo>
                    <a:pt x="400812" y="562355"/>
                  </a:lnTo>
                  <a:lnTo>
                    <a:pt x="801624" y="281177"/>
                  </a:lnTo>
                  <a:lnTo>
                    <a:pt x="601218" y="281177"/>
                  </a:lnTo>
                  <a:lnTo>
                    <a:pt x="601218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4222241" y="4408170"/>
              <a:ext cx="802005" cy="562610"/>
            </a:xfrm>
            <a:custGeom>
              <a:avLst/>
              <a:gdLst/>
              <a:ahLst/>
              <a:cxnLst/>
              <a:rect l="l" t="t" r="r" b="b"/>
              <a:pathLst>
                <a:path w="802004" h="562610">
                  <a:moveTo>
                    <a:pt x="0" y="281177"/>
                  </a:moveTo>
                  <a:lnTo>
                    <a:pt x="200406" y="281177"/>
                  </a:lnTo>
                  <a:lnTo>
                    <a:pt x="200406" y="0"/>
                  </a:lnTo>
                  <a:lnTo>
                    <a:pt x="601218" y="0"/>
                  </a:lnTo>
                  <a:lnTo>
                    <a:pt x="601218" y="281177"/>
                  </a:lnTo>
                  <a:lnTo>
                    <a:pt x="801624" y="281177"/>
                  </a:lnTo>
                  <a:lnTo>
                    <a:pt x="400812" y="562355"/>
                  </a:lnTo>
                  <a:lnTo>
                    <a:pt x="0" y="281177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3519042" y="354533"/>
            <a:ext cx="2618740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85"/>
              <a:t>А</a:t>
            </a:r>
            <a:r>
              <a:rPr dirty="0" spc="-5"/>
              <a:t>П</a:t>
            </a:r>
            <a:r>
              <a:rPr dirty="0" spc="25"/>
              <a:t>Е</a:t>
            </a:r>
            <a:r>
              <a:rPr dirty="0"/>
              <a:t>Л</a:t>
            </a:r>
            <a:r>
              <a:rPr dirty="0" spc="-15"/>
              <a:t>Л</a:t>
            </a:r>
            <a:r>
              <a:rPr dirty="0"/>
              <a:t>ЯЦИЯ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71076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7420356" y="0"/>
            <a:ext cx="4772660" cy="6863715"/>
            <a:chOff x="7420356" y="0"/>
            <a:chExt cx="4772660" cy="6863715"/>
          </a:xfrm>
        </p:grpSpPr>
        <p:sp>
          <p:nvSpPr>
            <p:cNvPr id="4" name="object 4"/>
            <p:cNvSpPr/>
            <p:nvPr/>
          </p:nvSpPr>
          <p:spPr>
            <a:xfrm>
              <a:off x="7424928" y="3681984"/>
              <a:ext cx="4763770" cy="3176905"/>
            </a:xfrm>
            <a:custGeom>
              <a:avLst/>
              <a:gdLst/>
              <a:ahLst/>
              <a:cxnLst/>
              <a:rect l="l" t="t" r="r" b="b"/>
              <a:pathLst>
                <a:path w="4763770" h="3176904">
                  <a:moveTo>
                    <a:pt x="4763516" y="0"/>
                  </a:moveTo>
                  <a:lnTo>
                    <a:pt x="0" y="3176586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182101" y="0"/>
              <a:ext cx="3007360" cy="6858000"/>
            </a:xfrm>
            <a:custGeom>
              <a:avLst/>
              <a:gdLst/>
              <a:ahLst/>
              <a:cxnLst/>
              <a:rect l="l" t="t" r="r" b="b"/>
              <a:pathLst>
                <a:path w="3007359" h="6858000">
                  <a:moveTo>
                    <a:pt x="3006850" y="0"/>
                  </a:moveTo>
                  <a:lnTo>
                    <a:pt x="2042483" y="0"/>
                  </a:lnTo>
                  <a:lnTo>
                    <a:pt x="0" y="6857996"/>
                  </a:lnTo>
                  <a:lnTo>
                    <a:pt x="3006850" y="6857996"/>
                  </a:lnTo>
                  <a:lnTo>
                    <a:pt x="3006850" y="0"/>
                  </a:lnTo>
                  <a:close/>
                </a:path>
              </a:pathLst>
            </a:custGeom>
            <a:solidFill>
              <a:srgbClr val="90C225">
                <a:alpha val="3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9604335" y="0"/>
              <a:ext cx="2588260" cy="6858000"/>
            </a:xfrm>
            <a:custGeom>
              <a:avLst/>
              <a:gdLst/>
              <a:ahLst/>
              <a:cxnLst/>
              <a:rect l="l" t="t" r="r" b="b"/>
              <a:pathLst>
                <a:path w="2588259" h="6858000">
                  <a:moveTo>
                    <a:pt x="2587664" y="0"/>
                  </a:moveTo>
                  <a:lnTo>
                    <a:pt x="0" y="0"/>
                  </a:lnTo>
                  <a:lnTo>
                    <a:pt x="1208190" y="6857996"/>
                  </a:lnTo>
                  <a:lnTo>
                    <a:pt x="2587664" y="6857996"/>
                  </a:lnTo>
                  <a:lnTo>
                    <a:pt x="2587664" y="0"/>
                  </a:lnTo>
                  <a:close/>
                </a:path>
              </a:pathLst>
            </a:custGeom>
            <a:solidFill>
              <a:srgbClr val="90C225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8932164" y="3048000"/>
              <a:ext cx="3260090" cy="3810000"/>
            </a:xfrm>
            <a:custGeom>
              <a:avLst/>
              <a:gdLst/>
              <a:ahLst/>
              <a:cxnLst/>
              <a:rect l="l" t="t" r="r" b="b"/>
              <a:pathLst>
                <a:path w="3260090" h="3810000">
                  <a:moveTo>
                    <a:pt x="3259835" y="0"/>
                  </a:moveTo>
                  <a:lnTo>
                    <a:pt x="0" y="3809999"/>
                  </a:lnTo>
                  <a:lnTo>
                    <a:pt x="3259835" y="3809999"/>
                  </a:lnTo>
                  <a:lnTo>
                    <a:pt x="3259835" y="0"/>
                  </a:lnTo>
                  <a:close/>
                </a:path>
              </a:pathLst>
            </a:custGeom>
            <a:solidFill>
              <a:srgbClr val="539F20">
                <a:alpha val="7215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9337790" y="0"/>
              <a:ext cx="2851785" cy="6858000"/>
            </a:xfrm>
            <a:custGeom>
              <a:avLst/>
              <a:gdLst/>
              <a:ahLst/>
              <a:cxnLst/>
              <a:rect l="l" t="t" r="r" b="b"/>
              <a:pathLst>
                <a:path w="2851784" h="6858000">
                  <a:moveTo>
                    <a:pt x="2851161" y="0"/>
                  </a:moveTo>
                  <a:lnTo>
                    <a:pt x="0" y="0"/>
                  </a:lnTo>
                  <a:lnTo>
                    <a:pt x="2467620" y="6857996"/>
                  </a:lnTo>
                  <a:lnTo>
                    <a:pt x="2851161" y="6857996"/>
                  </a:lnTo>
                  <a:lnTo>
                    <a:pt x="2851161" y="0"/>
                  </a:lnTo>
                  <a:close/>
                </a:path>
              </a:pathLst>
            </a:custGeom>
            <a:solidFill>
              <a:srgbClr val="3E7818">
                <a:alpha val="7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0898125" y="0"/>
              <a:ext cx="1290955" cy="6858000"/>
            </a:xfrm>
            <a:custGeom>
              <a:avLst/>
              <a:gdLst/>
              <a:ahLst/>
              <a:cxnLst/>
              <a:rect l="l" t="t" r="r" b="b"/>
              <a:pathLst>
                <a:path w="1290954" h="6858000">
                  <a:moveTo>
                    <a:pt x="1290827" y="0"/>
                  </a:moveTo>
                  <a:lnTo>
                    <a:pt x="1018958" y="0"/>
                  </a:lnTo>
                  <a:lnTo>
                    <a:pt x="0" y="6857996"/>
                  </a:lnTo>
                  <a:lnTo>
                    <a:pt x="1290827" y="6857996"/>
                  </a:lnTo>
                  <a:lnTo>
                    <a:pt x="1290827" y="0"/>
                  </a:lnTo>
                  <a:close/>
                </a:path>
              </a:pathLst>
            </a:custGeom>
            <a:solidFill>
              <a:srgbClr val="C0E374">
                <a:alpha val="7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0940749" y="0"/>
              <a:ext cx="1248410" cy="6858000"/>
            </a:xfrm>
            <a:custGeom>
              <a:avLst/>
              <a:gdLst/>
              <a:ahLst/>
              <a:cxnLst/>
              <a:rect l="l" t="t" r="r" b="b"/>
              <a:pathLst>
                <a:path w="1248409" h="6858000">
                  <a:moveTo>
                    <a:pt x="1248203" y="0"/>
                  </a:moveTo>
                  <a:lnTo>
                    <a:pt x="0" y="0"/>
                  </a:lnTo>
                  <a:lnTo>
                    <a:pt x="1107740" y="6857996"/>
                  </a:lnTo>
                  <a:lnTo>
                    <a:pt x="1248203" y="6857996"/>
                  </a:lnTo>
                  <a:lnTo>
                    <a:pt x="1248203" y="0"/>
                  </a:lnTo>
                  <a:close/>
                </a:path>
              </a:pathLst>
            </a:custGeom>
            <a:solidFill>
              <a:srgbClr val="90C225">
                <a:alpha val="65097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0372344" y="3590544"/>
              <a:ext cx="1816735" cy="3267710"/>
            </a:xfrm>
            <a:custGeom>
              <a:avLst/>
              <a:gdLst/>
              <a:ahLst/>
              <a:cxnLst/>
              <a:rect l="l" t="t" r="r" b="b"/>
              <a:pathLst>
                <a:path w="1816734" h="3267709">
                  <a:moveTo>
                    <a:pt x="1816607" y="0"/>
                  </a:moveTo>
                  <a:lnTo>
                    <a:pt x="0" y="3267455"/>
                  </a:lnTo>
                  <a:lnTo>
                    <a:pt x="1816607" y="3267455"/>
                  </a:lnTo>
                  <a:lnTo>
                    <a:pt x="1816607" y="0"/>
                  </a:lnTo>
                  <a:close/>
                </a:path>
              </a:pathLst>
            </a:custGeom>
            <a:solidFill>
              <a:srgbClr val="90C225">
                <a:alpha val="799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062098" y="764794"/>
            <a:ext cx="447738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20" i="0">
                <a:solidFill>
                  <a:srgbClr val="006600"/>
                </a:solidFill>
                <a:latin typeface="Arial"/>
                <a:cs typeface="Arial"/>
              </a:rPr>
              <a:t>Оборудование</a:t>
            </a:r>
            <a:r>
              <a:rPr dirty="0" sz="3600" spc="-70" i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dirty="0" sz="3600" i="0">
                <a:solidFill>
                  <a:srgbClr val="006600"/>
                </a:solidFill>
                <a:latin typeface="Arial"/>
                <a:cs typeface="Arial"/>
              </a:rPr>
              <a:t>ППЭ</a:t>
            </a:r>
            <a:endParaRPr sz="3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06195" y="1741445"/>
            <a:ext cx="6971665" cy="2547620"/>
          </a:xfrm>
          <a:prstGeom prst="rect">
            <a:avLst/>
          </a:prstGeom>
        </p:spPr>
        <p:txBody>
          <a:bodyPr wrap="square" lIns="0" tIns="140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10"/>
              </a:spcBef>
              <a:tabLst>
                <a:tab pos="355600" algn="l"/>
              </a:tabLst>
            </a:pPr>
            <a:r>
              <a:rPr dirty="0" sz="1750" spc="-16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dirty="0" sz="2200" spc="-5">
                <a:solidFill>
                  <a:srgbClr val="202C31"/>
                </a:solidFill>
                <a:latin typeface="Microsoft Sans Serif"/>
                <a:cs typeface="Microsoft Sans Serif"/>
              </a:rPr>
              <a:t>В</a:t>
            </a:r>
            <a:r>
              <a:rPr dirty="0" sz="2200" spc="20">
                <a:solidFill>
                  <a:srgbClr val="202C31"/>
                </a:solidFill>
                <a:latin typeface="Microsoft Sans Serif"/>
                <a:cs typeface="Microsoft Sans Serif"/>
              </a:rPr>
              <a:t> </a:t>
            </a:r>
            <a:r>
              <a:rPr dirty="0" sz="2200" spc="-35">
                <a:solidFill>
                  <a:srgbClr val="202C31"/>
                </a:solidFill>
                <a:latin typeface="Microsoft Sans Serif"/>
                <a:cs typeface="Microsoft Sans Serif"/>
              </a:rPr>
              <a:t>каждой</a:t>
            </a:r>
            <a:r>
              <a:rPr dirty="0" sz="2200" spc="40">
                <a:solidFill>
                  <a:srgbClr val="202C31"/>
                </a:solidFill>
                <a:latin typeface="Microsoft Sans Serif"/>
                <a:cs typeface="Microsoft Sans Serif"/>
              </a:rPr>
              <a:t> </a:t>
            </a:r>
            <a:r>
              <a:rPr dirty="0" sz="2200" spc="-20">
                <a:solidFill>
                  <a:srgbClr val="202C31"/>
                </a:solidFill>
                <a:latin typeface="Microsoft Sans Serif"/>
                <a:cs typeface="Microsoft Sans Serif"/>
              </a:rPr>
              <a:t>аудитории</a:t>
            </a:r>
            <a:r>
              <a:rPr dirty="0" sz="2200" spc="35">
                <a:solidFill>
                  <a:srgbClr val="202C31"/>
                </a:solidFill>
                <a:latin typeface="Microsoft Sans Serif"/>
                <a:cs typeface="Microsoft Sans Serif"/>
              </a:rPr>
              <a:t> </a:t>
            </a:r>
            <a:r>
              <a:rPr dirty="0" sz="2200" spc="-10">
                <a:solidFill>
                  <a:srgbClr val="202C31"/>
                </a:solidFill>
                <a:latin typeface="Microsoft Sans Serif"/>
                <a:cs typeface="Microsoft Sans Serif"/>
              </a:rPr>
              <a:t>не</a:t>
            </a:r>
            <a:r>
              <a:rPr dirty="0" sz="2200" spc="35">
                <a:solidFill>
                  <a:srgbClr val="202C31"/>
                </a:solidFill>
                <a:latin typeface="Microsoft Sans Serif"/>
                <a:cs typeface="Microsoft Sans Serif"/>
              </a:rPr>
              <a:t> </a:t>
            </a:r>
            <a:r>
              <a:rPr dirty="0" sz="2200" spc="-10">
                <a:solidFill>
                  <a:srgbClr val="202C31"/>
                </a:solidFill>
                <a:latin typeface="Microsoft Sans Serif"/>
                <a:cs typeface="Microsoft Sans Serif"/>
              </a:rPr>
              <a:t>более</a:t>
            </a:r>
            <a:r>
              <a:rPr dirty="0" sz="2200" spc="30">
                <a:solidFill>
                  <a:srgbClr val="202C31"/>
                </a:solidFill>
                <a:latin typeface="Microsoft Sans Serif"/>
                <a:cs typeface="Microsoft Sans Serif"/>
              </a:rPr>
              <a:t> </a:t>
            </a:r>
            <a:r>
              <a:rPr dirty="0" sz="2200" spc="-5">
                <a:solidFill>
                  <a:srgbClr val="202C31"/>
                </a:solidFill>
                <a:latin typeface="Microsoft Sans Serif"/>
                <a:cs typeface="Microsoft Sans Serif"/>
              </a:rPr>
              <a:t>15</a:t>
            </a:r>
            <a:r>
              <a:rPr dirty="0" sz="2200" spc="35">
                <a:solidFill>
                  <a:srgbClr val="202C31"/>
                </a:solidFill>
                <a:latin typeface="Microsoft Sans Serif"/>
                <a:cs typeface="Microsoft Sans Serif"/>
              </a:rPr>
              <a:t> </a:t>
            </a:r>
            <a:r>
              <a:rPr dirty="0" sz="2200" spc="-20">
                <a:solidFill>
                  <a:srgbClr val="202C31"/>
                </a:solidFill>
                <a:latin typeface="Microsoft Sans Serif"/>
                <a:cs typeface="Microsoft Sans Serif"/>
              </a:rPr>
              <a:t>участников</a:t>
            </a:r>
            <a:r>
              <a:rPr dirty="0" sz="2200" spc="60">
                <a:solidFill>
                  <a:srgbClr val="202C31"/>
                </a:solidFill>
                <a:latin typeface="Microsoft Sans Serif"/>
                <a:cs typeface="Microsoft Sans Serif"/>
              </a:rPr>
              <a:t> </a:t>
            </a:r>
            <a:r>
              <a:rPr dirty="0" sz="2200" spc="-20">
                <a:solidFill>
                  <a:srgbClr val="202C31"/>
                </a:solidFill>
                <a:latin typeface="Microsoft Sans Serif"/>
                <a:cs typeface="Microsoft Sans Serif"/>
              </a:rPr>
              <a:t>ЕГЭ</a:t>
            </a:r>
            <a:endParaRPr sz="22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5600" algn="l"/>
                <a:tab pos="4717415" algn="l"/>
              </a:tabLst>
            </a:pPr>
            <a:r>
              <a:rPr dirty="0" sz="1750" spc="-16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dirty="0" sz="2200" spc="-50">
                <a:solidFill>
                  <a:srgbClr val="202C31"/>
                </a:solidFill>
                <a:latin typeface="Microsoft Sans Serif"/>
                <a:cs typeface="Microsoft Sans Serif"/>
              </a:rPr>
              <a:t>Каждому</a:t>
            </a:r>
            <a:r>
              <a:rPr dirty="0" sz="2200" spc="55">
                <a:solidFill>
                  <a:srgbClr val="202C31"/>
                </a:solidFill>
                <a:latin typeface="Microsoft Sans Serif"/>
                <a:cs typeface="Microsoft Sans Serif"/>
              </a:rPr>
              <a:t> </a:t>
            </a:r>
            <a:r>
              <a:rPr dirty="0" sz="2200" spc="-20">
                <a:solidFill>
                  <a:srgbClr val="202C31"/>
                </a:solidFill>
                <a:latin typeface="Microsoft Sans Serif"/>
                <a:cs typeface="Microsoft Sans Serif"/>
              </a:rPr>
              <a:t>выделяется</a:t>
            </a:r>
            <a:r>
              <a:rPr dirty="0" sz="2200" spc="80">
                <a:solidFill>
                  <a:srgbClr val="202C31"/>
                </a:solidFill>
                <a:latin typeface="Microsoft Sans Serif"/>
                <a:cs typeface="Microsoft Sans Serif"/>
              </a:rPr>
              <a:t> </a:t>
            </a:r>
            <a:r>
              <a:rPr dirty="0" sz="2200" spc="-25">
                <a:solidFill>
                  <a:srgbClr val="202C31"/>
                </a:solidFill>
                <a:latin typeface="Microsoft Sans Serif"/>
                <a:cs typeface="Microsoft Sans Serif"/>
              </a:rPr>
              <a:t>отдельное	</a:t>
            </a:r>
            <a:r>
              <a:rPr dirty="0" sz="2200" spc="-15">
                <a:solidFill>
                  <a:srgbClr val="202C31"/>
                </a:solidFill>
                <a:latin typeface="Microsoft Sans Serif"/>
                <a:cs typeface="Microsoft Sans Serif"/>
              </a:rPr>
              <a:t>рабочее</a:t>
            </a:r>
            <a:r>
              <a:rPr dirty="0" sz="2200" spc="10">
                <a:solidFill>
                  <a:srgbClr val="202C31"/>
                </a:solidFill>
                <a:latin typeface="Microsoft Sans Serif"/>
                <a:cs typeface="Microsoft Sans Serif"/>
              </a:rPr>
              <a:t> </a:t>
            </a:r>
            <a:r>
              <a:rPr dirty="0" sz="2200" spc="-20">
                <a:solidFill>
                  <a:srgbClr val="202C31"/>
                </a:solidFill>
                <a:latin typeface="Microsoft Sans Serif"/>
                <a:cs typeface="Microsoft Sans Serif"/>
              </a:rPr>
              <a:t>место</a:t>
            </a:r>
            <a:endParaRPr sz="22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5600" algn="l"/>
              </a:tabLst>
            </a:pPr>
            <a:r>
              <a:rPr dirty="0" sz="1750" spc="-16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dirty="0" sz="2200" spc="-20">
                <a:solidFill>
                  <a:srgbClr val="202C31"/>
                </a:solidFill>
                <a:latin typeface="Microsoft Sans Serif"/>
                <a:cs typeface="Microsoft Sans Serif"/>
              </a:rPr>
              <a:t>Выделяется</a:t>
            </a:r>
            <a:r>
              <a:rPr dirty="0" sz="2200" spc="40">
                <a:solidFill>
                  <a:srgbClr val="202C31"/>
                </a:solidFill>
                <a:latin typeface="Microsoft Sans Serif"/>
                <a:cs typeface="Microsoft Sans Serif"/>
              </a:rPr>
              <a:t> </a:t>
            </a:r>
            <a:r>
              <a:rPr dirty="0" sz="2200" spc="-20">
                <a:solidFill>
                  <a:srgbClr val="202C31"/>
                </a:solidFill>
                <a:latin typeface="Microsoft Sans Serif"/>
                <a:cs typeface="Microsoft Sans Serif"/>
              </a:rPr>
              <a:t>аудитория</a:t>
            </a:r>
            <a:r>
              <a:rPr dirty="0" sz="2200" spc="40">
                <a:solidFill>
                  <a:srgbClr val="202C31"/>
                </a:solidFill>
                <a:latin typeface="Microsoft Sans Serif"/>
                <a:cs typeface="Microsoft Sans Serif"/>
              </a:rPr>
              <a:t> </a:t>
            </a:r>
            <a:r>
              <a:rPr dirty="0" sz="2200" spc="5">
                <a:solidFill>
                  <a:srgbClr val="202C31"/>
                </a:solidFill>
                <a:latin typeface="Microsoft Sans Serif"/>
                <a:cs typeface="Microsoft Sans Serif"/>
              </a:rPr>
              <a:t>для</a:t>
            </a:r>
            <a:r>
              <a:rPr dirty="0" sz="2200" spc="30">
                <a:solidFill>
                  <a:srgbClr val="202C31"/>
                </a:solidFill>
                <a:latin typeface="Microsoft Sans Serif"/>
                <a:cs typeface="Microsoft Sans Serif"/>
              </a:rPr>
              <a:t> </a:t>
            </a:r>
            <a:r>
              <a:rPr dirty="0" sz="2200" spc="-10">
                <a:solidFill>
                  <a:srgbClr val="202C31"/>
                </a:solidFill>
                <a:latin typeface="Microsoft Sans Serif"/>
                <a:cs typeface="Microsoft Sans Serif"/>
              </a:rPr>
              <a:t>личных</a:t>
            </a:r>
            <a:r>
              <a:rPr dirty="0" sz="2200" spc="45">
                <a:solidFill>
                  <a:srgbClr val="202C31"/>
                </a:solidFill>
                <a:latin typeface="Microsoft Sans Serif"/>
                <a:cs typeface="Microsoft Sans Serif"/>
              </a:rPr>
              <a:t> </a:t>
            </a:r>
            <a:r>
              <a:rPr dirty="0" sz="2200" spc="-15">
                <a:solidFill>
                  <a:srgbClr val="202C31"/>
                </a:solidFill>
                <a:latin typeface="Microsoft Sans Serif"/>
                <a:cs typeface="Microsoft Sans Serif"/>
              </a:rPr>
              <a:t>вещей</a:t>
            </a:r>
            <a:endParaRPr sz="2200">
              <a:latin typeface="Microsoft Sans Serif"/>
              <a:cs typeface="Microsoft Sans Serif"/>
            </a:endParaRPr>
          </a:p>
          <a:p>
            <a:pPr algn="just" marL="355600" marR="5080" indent="-343535">
              <a:lnSpc>
                <a:spcPct val="100000"/>
              </a:lnSpc>
              <a:spcBef>
                <a:spcPts val="994"/>
              </a:spcBef>
              <a:tabLst>
                <a:tab pos="2745105" algn="l"/>
                <a:tab pos="5432425" algn="l"/>
              </a:tabLst>
            </a:pPr>
            <a:r>
              <a:rPr dirty="0" sz="1750" spc="-16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dirty="0" sz="1750" spc="-160">
                <a:solidFill>
                  <a:srgbClr val="90C225"/>
                </a:solidFill>
                <a:latin typeface="Lucida Sans Unicode"/>
                <a:cs typeface="Lucida Sans Unicode"/>
              </a:rPr>
              <a:t> </a:t>
            </a:r>
            <a:r>
              <a:rPr dirty="0" sz="1750" spc="40">
                <a:solidFill>
                  <a:srgbClr val="90C225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35">
                <a:solidFill>
                  <a:srgbClr val="202C31"/>
                </a:solidFill>
                <a:latin typeface="Microsoft Sans Serif"/>
                <a:cs typeface="Microsoft Sans Serif"/>
              </a:rPr>
              <a:t>А</a:t>
            </a:r>
            <a:r>
              <a:rPr dirty="0" sz="2200" spc="-85">
                <a:solidFill>
                  <a:srgbClr val="202C31"/>
                </a:solidFill>
                <a:latin typeface="Microsoft Sans Serif"/>
                <a:cs typeface="Microsoft Sans Serif"/>
              </a:rPr>
              <a:t>у</a:t>
            </a:r>
            <a:r>
              <a:rPr dirty="0" sz="2200" spc="-10">
                <a:solidFill>
                  <a:srgbClr val="202C31"/>
                </a:solidFill>
                <a:latin typeface="Microsoft Sans Serif"/>
                <a:cs typeface="Microsoft Sans Serif"/>
              </a:rPr>
              <a:t>ди</a:t>
            </a:r>
            <a:r>
              <a:rPr dirty="0" sz="2200" spc="-35">
                <a:solidFill>
                  <a:srgbClr val="202C31"/>
                </a:solidFill>
                <a:latin typeface="Microsoft Sans Serif"/>
                <a:cs typeface="Microsoft Sans Serif"/>
              </a:rPr>
              <a:t>т</a:t>
            </a:r>
            <a:r>
              <a:rPr dirty="0" sz="2200" spc="-10">
                <a:solidFill>
                  <a:srgbClr val="202C31"/>
                </a:solidFill>
                <a:latin typeface="Microsoft Sans Serif"/>
                <a:cs typeface="Microsoft Sans Serif"/>
              </a:rPr>
              <a:t>ори</a:t>
            </a:r>
            <a:r>
              <a:rPr dirty="0" sz="2200" spc="-5">
                <a:solidFill>
                  <a:srgbClr val="202C31"/>
                </a:solidFill>
                <a:latin typeface="Microsoft Sans Serif"/>
                <a:cs typeface="Microsoft Sans Serif"/>
              </a:rPr>
              <a:t>и</a:t>
            </a:r>
            <a:r>
              <a:rPr dirty="0" sz="2200">
                <a:solidFill>
                  <a:srgbClr val="202C31"/>
                </a:solidFill>
                <a:latin typeface="Microsoft Sans Serif"/>
                <a:cs typeface="Microsoft Sans Serif"/>
              </a:rPr>
              <a:t>	</a:t>
            </a:r>
            <a:r>
              <a:rPr dirty="0" sz="2200" spc="-10">
                <a:solidFill>
                  <a:srgbClr val="202C31"/>
                </a:solidFill>
                <a:latin typeface="Microsoft Sans Serif"/>
                <a:cs typeface="Microsoft Sans Serif"/>
              </a:rPr>
              <a:t>обо</a:t>
            </a:r>
            <a:r>
              <a:rPr dirty="0" sz="2200" spc="-25">
                <a:solidFill>
                  <a:srgbClr val="202C31"/>
                </a:solidFill>
                <a:latin typeface="Microsoft Sans Serif"/>
                <a:cs typeface="Microsoft Sans Serif"/>
              </a:rPr>
              <a:t>р</a:t>
            </a:r>
            <a:r>
              <a:rPr dirty="0" sz="2200" spc="-85">
                <a:solidFill>
                  <a:srgbClr val="202C31"/>
                </a:solidFill>
                <a:latin typeface="Microsoft Sans Serif"/>
                <a:cs typeface="Microsoft Sans Serif"/>
              </a:rPr>
              <a:t>у</a:t>
            </a:r>
            <a:r>
              <a:rPr dirty="0" sz="2200" spc="10">
                <a:solidFill>
                  <a:srgbClr val="202C31"/>
                </a:solidFill>
                <a:latin typeface="Microsoft Sans Serif"/>
                <a:cs typeface="Microsoft Sans Serif"/>
              </a:rPr>
              <a:t>д</a:t>
            </a:r>
            <a:r>
              <a:rPr dirty="0" sz="2200" spc="-15">
                <a:solidFill>
                  <a:srgbClr val="202C31"/>
                </a:solidFill>
                <a:latin typeface="Microsoft Sans Serif"/>
                <a:cs typeface="Microsoft Sans Serif"/>
              </a:rPr>
              <a:t>у</a:t>
            </a:r>
            <a:r>
              <a:rPr dirty="0" sz="2200" spc="-45">
                <a:solidFill>
                  <a:srgbClr val="202C31"/>
                </a:solidFill>
                <a:latin typeface="Microsoft Sans Serif"/>
                <a:cs typeface="Microsoft Sans Serif"/>
              </a:rPr>
              <a:t>ю</a:t>
            </a:r>
            <a:r>
              <a:rPr dirty="0" sz="2200" spc="-30">
                <a:solidFill>
                  <a:srgbClr val="202C31"/>
                </a:solidFill>
                <a:latin typeface="Microsoft Sans Serif"/>
                <a:cs typeface="Microsoft Sans Serif"/>
              </a:rPr>
              <a:t>т</a:t>
            </a:r>
            <a:r>
              <a:rPr dirty="0" sz="2200" spc="-5">
                <a:solidFill>
                  <a:srgbClr val="202C31"/>
                </a:solidFill>
                <a:latin typeface="Microsoft Sans Serif"/>
                <a:cs typeface="Microsoft Sans Serif"/>
              </a:rPr>
              <a:t>ся</a:t>
            </a:r>
            <a:r>
              <a:rPr dirty="0" sz="2200">
                <a:solidFill>
                  <a:srgbClr val="202C31"/>
                </a:solidFill>
                <a:latin typeface="Microsoft Sans Serif"/>
                <a:cs typeface="Microsoft Sans Serif"/>
              </a:rPr>
              <a:t>	</a:t>
            </a:r>
            <a:r>
              <a:rPr dirty="0" sz="2200" spc="-5">
                <a:solidFill>
                  <a:srgbClr val="202C31"/>
                </a:solidFill>
                <a:latin typeface="Microsoft Sans Serif"/>
                <a:cs typeface="Microsoft Sans Serif"/>
              </a:rPr>
              <a:t>ср</a:t>
            </a:r>
            <a:r>
              <a:rPr dirty="0" sz="2200" spc="-60">
                <a:solidFill>
                  <a:srgbClr val="202C31"/>
                </a:solidFill>
                <a:latin typeface="Microsoft Sans Serif"/>
                <a:cs typeface="Microsoft Sans Serif"/>
              </a:rPr>
              <a:t>е</a:t>
            </a:r>
            <a:r>
              <a:rPr dirty="0" sz="2200" spc="-10">
                <a:solidFill>
                  <a:srgbClr val="202C31"/>
                </a:solidFill>
                <a:latin typeface="Microsoft Sans Serif"/>
                <a:cs typeface="Microsoft Sans Serif"/>
              </a:rPr>
              <a:t>д</a:t>
            </a:r>
            <a:r>
              <a:rPr dirty="0" sz="2200" spc="-5">
                <a:solidFill>
                  <a:srgbClr val="202C31"/>
                </a:solidFill>
                <a:latin typeface="Microsoft Sans Serif"/>
                <a:cs typeface="Microsoft Sans Serif"/>
              </a:rPr>
              <a:t>ст</a:t>
            </a:r>
            <a:r>
              <a:rPr dirty="0" sz="2200" spc="-35">
                <a:solidFill>
                  <a:srgbClr val="202C31"/>
                </a:solidFill>
                <a:latin typeface="Microsoft Sans Serif"/>
                <a:cs typeface="Microsoft Sans Serif"/>
              </a:rPr>
              <a:t>в</a:t>
            </a:r>
            <a:r>
              <a:rPr dirty="0" sz="2200" spc="-35">
                <a:solidFill>
                  <a:srgbClr val="202C31"/>
                </a:solidFill>
                <a:latin typeface="Microsoft Sans Serif"/>
                <a:cs typeface="Microsoft Sans Serif"/>
              </a:rPr>
              <a:t>а</a:t>
            </a:r>
            <a:r>
              <a:rPr dirty="0" sz="2200" spc="-25">
                <a:solidFill>
                  <a:srgbClr val="202C31"/>
                </a:solidFill>
                <a:latin typeface="Microsoft Sans Serif"/>
                <a:cs typeface="Microsoft Sans Serif"/>
              </a:rPr>
              <a:t>м</a:t>
            </a:r>
            <a:r>
              <a:rPr dirty="0" sz="2200" spc="-5">
                <a:solidFill>
                  <a:srgbClr val="202C31"/>
                </a:solidFill>
                <a:latin typeface="Microsoft Sans Serif"/>
                <a:cs typeface="Microsoft Sans Serif"/>
              </a:rPr>
              <a:t>и  </a:t>
            </a:r>
            <a:r>
              <a:rPr dirty="0" sz="2200" spc="-15">
                <a:solidFill>
                  <a:srgbClr val="202C31"/>
                </a:solidFill>
                <a:latin typeface="Microsoft Sans Serif"/>
                <a:cs typeface="Microsoft Sans Serif"/>
              </a:rPr>
              <a:t>видеонаблюдения</a:t>
            </a:r>
            <a:r>
              <a:rPr dirty="0" sz="2200" spc="-10">
                <a:solidFill>
                  <a:srgbClr val="202C31"/>
                </a:solidFill>
                <a:latin typeface="Microsoft Sans Serif"/>
                <a:cs typeface="Microsoft Sans Serif"/>
              </a:rPr>
              <a:t> </a:t>
            </a:r>
            <a:r>
              <a:rPr dirty="0" sz="2200" spc="-20">
                <a:solidFill>
                  <a:srgbClr val="404040"/>
                </a:solidFill>
                <a:latin typeface="Microsoft Sans Serif"/>
                <a:cs typeface="Microsoft Sans Serif"/>
              </a:rPr>
              <a:t>(</a:t>
            </a:r>
            <a:r>
              <a:rPr dirty="0" u="heavy" sz="2200" spc="-2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Sans Serif"/>
                <a:cs typeface="Microsoft Sans Serif"/>
              </a:rPr>
              <a:t>записи</a:t>
            </a:r>
            <a:r>
              <a:rPr dirty="0" u="heavy" sz="2200" spc="-1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heavy" sz="2200" spc="-1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Sans Serif"/>
                <a:cs typeface="Microsoft Sans Serif"/>
              </a:rPr>
              <a:t>хранятся</a:t>
            </a:r>
            <a:r>
              <a:rPr dirty="0" u="heavy" sz="22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Sans Serif"/>
                <a:cs typeface="Microsoft Sans Serif"/>
              </a:rPr>
              <a:t> до</a:t>
            </a:r>
            <a:r>
              <a:rPr dirty="0" u="heavy" sz="220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heavy" sz="22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Sans Serif"/>
                <a:cs typeface="Microsoft Sans Serif"/>
              </a:rPr>
              <a:t>1</a:t>
            </a:r>
            <a:r>
              <a:rPr dirty="0" u="heavy" sz="220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heavy" sz="2200" spc="-3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Sans Serif"/>
                <a:cs typeface="Microsoft Sans Serif"/>
              </a:rPr>
              <a:t>марта </a:t>
            </a:r>
            <a:r>
              <a:rPr dirty="0" sz="2200" spc="-25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dirty="0" u="heavy" sz="2200" spc="-3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Sans Serif"/>
                <a:cs typeface="Microsoft Sans Serif"/>
              </a:rPr>
              <a:t>года,</a:t>
            </a:r>
            <a:r>
              <a:rPr dirty="0" u="heavy" sz="2200" spc="2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heavy" sz="2200" spc="-1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Sans Serif"/>
                <a:cs typeface="Microsoft Sans Serif"/>
              </a:rPr>
              <a:t>следующего</a:t>
            </a:r>
            <a:r>
              <a:rPr dirty="0" u="heavy" sz="2200" spc="3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heavy" sz="2200" spc="-5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Sans Serif"/>
                <a:cs typeface="Microsoft Sans Serif"/>
              </a:rPr>
              <a:t>за</a:t>
            </a:r>
            <a:r>
              <a:rPr dirty="0" u="heavy" sz="2200" spc="3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heavy" sz="2200" spc="-4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Sans Serif"/>
                <a:cs typeface="Microsoft Sans Serif"/>
              </a:rPr>
              <a:t>годом</a:t>
            </a:r>
            <a:r>
              <a:rPr dirty="0" u="heavy" sz="2200" spc="2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heavy" sz="2200" spc="-1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Sans Serif"/>
                <a:cs typeface="Microsoft Sans Serif"/>
              </a:rPr>
              <a:t>проведения</a:t>
            </a:r>
            <a:r>
              <a:rPr dirty="0" u="heavy" sz="2200" spc="4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heavy" sz="2200" spc="-3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Sans Serif"/>
                <a:cs typeface="Microsoft Sans Serif"/>
              </a:rPr>
              <a:t>экзамена</a:t>
            </a:r>
            <a:r>
              <a:rPr dirty="0" sz="2200" spc="-35">
                <a:solidFill>
                  <a:srgbClr val="404040"/>
                </a:solidFill>
                <a:latin typeface="Microsoft Sans Serif"/>
                <a:cs typeface="Microsoft Sans Serif"/>
              </a:rPr>
              <a:t>)</a:t>
            </a:r>
            <a:endParaRPr sz="220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06195" y="4391609"/>
            <a:ext cx="2791460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55600" algn="l"/>
                <a:tab pos="1524635" algn="l"/>
              </a:tabLst>
            </a:pPr>
            <a:r>
              <a:rPr dirty="0" sz="1750" spc="-16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dirty="0" sz="1750" spc="-160">
                <a:solidFill>
                  <a:srgbClr val="90C225"/>
                </a:solidFill>
                <a:latin typeface="Lucida Sans Unicode"/>
                <a:cs typeface="Lucida Sans Unicode"/>
              </a:rPr>
              <a:t>	</a:t>
            </a:r>
            <a:r>
              <a:rPr dirty="0" sz="2200" spc="-75">
                <a:solidFill>
                  <a:srgbClr val="202C31"/>
                </a:solidFill>
                <a:latin typeface="Microsoft Sans Serif"/>
                <a:cs typeface="Microsoft Sans Serif"/>
              </a:rPr>
              <a:t>Дл</a:t>
            </a:r>
            <a:r>
              <a:rPr dirty="0" sz="2200" spc="-55">
                <a:solidFill>
                  <a:srgbClr val="202C31"/>
                </a:solidFill>
                <a:latin typeface="Microsoft Sans Serif"/>
                <a:cs typeface="Microsoft Sans Serif"/>
              </a:rPr>
              <a:t>я</a:t>
            </a:r>
            <a:r>
              <a:rPr dirty="0" sz="2200">
                <a:solidFill>
                  <a:srgbClr val="202C31"/>
                </a:solidFill>
                <a:latin typeface="Microsoft Sans Serif"/>
                <a:cs typeface="Microsoft Sans Serif"/>
              </a:rPr>
              <a:t>	</a:t>
            </a:r>
            <a:r>
              <a:rPr dirty="0" sz="2200" spc="-15">
                <a:solidFill>
                  <a:srgbClr val="202C31"/>
                </a:solidFill>
                <a:latin typeface="Microsoft Sans Serif"/>
                <a:cs typeface="Microsoft Sans Serif"/>
              </a:rPr>
              <a:t>у</a:t>
            </a:r>
            <a:r>
              <a:rPr dirty="0" sz="2200" spc="-10">
                <a:solidFill>
                  <a:srgbClr val="202C31"/>
                </a:solidFill>
                <a:latin typeface="Microsoft Sans Serif"/>
                <a:cs typeface="Microsoft Sans Serif"/>
              </a:rPr>
              <a:t>ч</a:t>
            </a:r>
            <a:r>
              <a:rPr dirty="0" sz="2200" spc="-5">
                <a:solidFill>
                  <a:srgbClr val="202C31"/>
                </a:solidFill>
                <a:latin typeface="Microsoft Sans Serif"/>
                <a:cs typeface="Microsoft Sans Serif"/>
              </a:rPr>
              <a:t>ащи</a:t>
            </a:r>
            <a:r>
              <a:rPr dirty="0" sz="2200" spc="-35">
                <a:solidFill>
                  <a:srgbClr val="202C31"/>
                </a:solidFill>
                <a:latin typeface="Microsoft Sans Serif"/>
                <a:cs typeface="Microsoft Sans Serif"/>
              </a:rPr>
              <a:t>х</a:t>
            </a:r>
            <a:r>
              <a:rPr dirty="0" sz="2200" spc="-5">
                <a:solidFill>
                  <a:srgbClr val="202C31"/>
                </a:solidFill>
                <a:latin typeface="Microsoft Sans Serif"/>
                <a:cs typeface="Microsoft Sans Serif"/>
              </a:rPr>
              <a:t>ся</a:t>
            </a:r>
            <a:endParaRPr sz="220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638802" y="4391609"/>
            <a:ext cx="3537585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19785" algn="l"/>
                <a:tab pos="2126615" algn="l"/>
              </a:tabLst>
            </a:pPr>
            <a:r>
              <a:rPr dirty="0" sz="2200" spc="-5">
                <a:solidFill>
                  <a:srgbClr val="202C31"/>
                </a:solidFill>
                <a:latin typeface="Microsoft Sans Serif"/>
                <a:cs typeface="Microsoft Sans Serif"/>
              </a:rPr>
              <a:t>с	</a:t>
            </a:r>
            <a:r>
              <a:rPr dirty="0" sz="2200" spc="-40">
                <a:solidFill>
                  <a:srgbClr val="202C31"/>
                </a:solidFill>
                <a:latin typeface="Microsoft Sans Serif"/>
                <a:cs typeface="Microsoft Sans Serif"/>
              </a:rPr>
              <a:t>ОВЗ,	</a:t>
            </a:r>
            <a:r>
              <a:rPr dirty="0" sz="2200" spc="-5">
                <a:solidFill>
                  <a:srgbClr val="202C31"/>
                </a:solidFill>
                <a:latin typeface="Microsoft Sans Serif"/>
                <a:cs typeface="Microsoft Sans Serif"/>
              </a:rPr>
              <a:t>инвалидов</a:t>
            </a:r>
            <a:endParaRPr sz="220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439672" y="4600473"/>
            <a:ext cx="5358765" cy="9493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09220">
              <a:lnSpc>
                <a:spcPct val="137700"/>
              </a:lnSpc>
              <a:spcBef>
                <a:spcPts val="100"/>
              </a:spcBef>
            </a:pPr>
            <a:r>
              <a:rPr dirty="0" sz="2200" spc="-15">
                <a:solidFill>
                  <a:srgbClr val="202C31"/>
                </a:solidFill>
                <a:latin typeface="Microsoft Sans Serif"/>
                <a:cs typeface="Microsoft Sans Serif"/>
              </a:rPr>
              <a:t>специализированный</a:t>
            </a:r>
            <a:r>
              <a:rPr dirty="0" sz="2200" spc="70">
                <a:solidFill>
                  <a:srgbClr val="202C31"/>
                </a:solidFill>
                <a:latin typeface="Microsoft Sans Serif"/>
                <a:cs typeface="Microsoft Sans Serif"/>
              </a:rPr>
              <a:t> </a:t>
            </a:r>
            <a:r>
              <a:rPr dirty="0" sz="2200" spc="-15">
                <a:solidFill>
                  <a:srgbClr val="202C31"/>
                </a:solidFill>
                <a:latin typeface="Microsoft Sans Serif"/>
                <a:cs typeface="Microsoft Sans Serif"/>
              </a:rPr>
              <a:t>принцип</a:t>
            </a:r>
            <a:r>
              <a:rPr dirty="0" sz="2200" spc="25">
                <a:solidFill>
                  <a:srgbClr val="202C31"/>
                </a:solidFill>
                <a:latin typeface="Microsoft Sans Serif"/>
                <a:cs typeface="Microsoft Sans Serif"/>
              </a:rPr>
              <a:t> </a:t>
            </a:r>
            <a:r>
              <a:rPr dirty="0" sz="2200" spc="-25">
                <a:solidFill>
                  <a:srgbClr val="202C31"/>
                </a:solidFill>
                <a:latin typeface="Microsoft Sans Serif"/>
                <a:cs typeface="Microsoft Sans Serif"/>
              </a:rPr>
              <a:t>рассадки </a:t>
            </a:r>
            <a:r>
              <a:rPr dirty="0" sz="2200" spc="-565">
                <a:solidFill>
                  <a:srgbClr val="202C31"/>
                </a:solidFill>
                <a:latin typeface="Microsoft Sans Serif"/>
                <a:cs typeface="Microsoft Sans Serif"/>
              </a:rPr>
              <a:t> </a:t>
            </a:r>
            <a:r>
              <a:rPr dirty="0" sz="2200" spc="-20">
                <a:solidFill>
                  <a:srgbClr val="202C31"/>
                </a:solidFill>
                <a:latin typeface="Microsoft Sans Serif"/>
                <a:cs typeface="Microsoft Sans Serif"/>
              </a:rPr>
              <a:t>(подтверждение</a:t>
            </a:r>
            <a:r>
              <a:rPr dirty="0" sz="2200" spc="75">
                <a:solidFill>
                  <a:srgbClr val="202C31"/>
                </a:solidFill>
                <a:latin typeface="Microsoft Sans Serif"/>
                <a:cs typeface="Microsoft Sans Serif"/>
              </a:rPr>
              <a:t> </a:t>
            </a:r>
            <a:r>
              <a:rPr dirty="0" sz="2200" spc="-20">
                <a:solidFill>
                  <a:srgbClr val="202C31"/>
                </a:solidFill>
                <a:latin typeface="Microsoft Sans Serif"/>
                <a:cs typeface="Microsoft Sans Serif"/>
              </a:rPr>
              <a:t>документально)</a:t>
            </a:r>
            <a:endParaRPr sz="22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63495" y="3717035"/>
            <a:ext cx="7056501" cy="50393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58264" y="721945"/>
            <a:ext cx="4572182" cy="224798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71076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7420356" y="0"/>
            <a:ext cx="4772660" cy="6863715"/>
            <a:chOff x="7420356" y="0"/>
            <a:chExt cx="4772660" cy="6863715"/>
          </a:xfrm>
        </p:grpSpPr>
        <p:sp>
          <p:nvSpPr>
            <p:cNvPr id="4" name="object 4"/>
            <p:cNvSpPr/>
            <p:nvPr/>
          </p:nvSpPr>
          <p:spPr>
            <a:xfrm>
              <a:off x="7424928" y="3681984"/>
              <a:ext cx="4763770" cy="3176905"/>
            </a:xfrm>
            <a:custGeom>
              <a:avLst/>
              <a:gdLst/>
              <a:ahLst/>
              <a:cxnLst/>
              <a:rect l="l" t="t" r="r" b="b"/>
              <a:pathLst>
                <a:path w="4763770" h="3176904">
                  <a:moveTo>
                    <a:pt x="4763516" y="0"/>
                  </a:moveTo>
                  <a:lnTo>
                    <a:pt x="0" y="3176586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182101" y="0"/>
              <a:ext cx="3007360" cy="6858000"/>
            </a:xfrm>
            <a:custGeom>
              <a:avLst/>
              <a:gdLst/>
              <a:ahLst/>
              <a:cxnLst/>
              <a:rect l="l" t="t" r="r" b="b"/>
              <a:pathLst>
                <a:path w="3007359" h="6858000">
                  <a:moveTo>
                    <a:pt x="3006850" y="0"/>
                  </a:moveTo>
                  <a:lnTo>
                    <a:pt x="2042483" y="0"/>
                  </a:lnTo>
                  <a:lnTo>
                    <a:pt x="0" y="6857996"/>
                  </a:lnTo>
                  <a:lnTo>
                    <a:pt x="3006850" y="6857996"/>
                  </a:lnTo>
                  <a:lnTo>
                    <a:pt x="3006850" y="0"/>
                  </a:lnTo>
                  <a:close/>
                </a:path>
              </a:pathLst>
            </a:custGeom>
            <a:solidFill>
              <a:srgbClr val="90C225">
                <a:alpha val="3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9604335" y="0"/>
              <a:ext cx="2588260" cy="6858000"/>
            </a:xfrm>
            <a:custGeom>
              <a:avLst/>
              <a:gdLst/>
              <a:ahLst/>
              <a:cxnLst/>
              <a:rect l="l" t="t" r="r" b="b"/>
              <a:pathLst>
                <a:path w="2588259" h="6858000">
                  <a:moveTo>
                    <a:pt x="2587664" y="0"/>
                  </a:moveTo>
                  <a:lnTo>
                    <a:pt x="0" y="0"/>
                  </a:lnTo>
                  <a:lnTo>
                    <a:pt x="1208190" y="6857996"/>
                  </a:lnTo>
                  <a:lnTo>
                    <a:pt x="2587664" y="6857996"/>
                  </a:lnTo>
                  <a:lnTo>
                    <a:pt x="2587664" y="0"/>
                  </a:lnTo>
                  <a:close/>
                </a:path>
              </a:pathLst>
            </a:custGeom>
            <a:solidFill>
              <a:srgbClr val="90C225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8932164" y="3048000"/>
              <a:ext cx="3260090" cy="3810000"/>
            </a:xfrm>
            <a:custGeom>
              <a:avLst/>
              <a:gdLst/>
              <a:ahLst/>
              <a:cxnLst/>
              <a:rect l="l" t="t" r="r" b="b"/>
              <a:pathLst>
                <a:path w="3260090" h="3810000">
                  <a:moveTo>
                    <a:pt x="3259835" y="0"/>
                  </a:moveTo>
                  <a:lnTo>
                    <a:pt x="0" y="3809999"/>
                  </a:lnTo>
                  <a:lnTo>
                    <a:pt x="3259835" y="3809999"/>
                  </a:lnTo>
                  <a:lnTo>
                    <a:pt x="3259835" y="0"/>
                  </a:lnTo>
                  <a:close/>
                </a:path>
              </a:pathLst>
            </a:custGeom>
            <a:solidFill>
              <a:srgbClr val="539F20">
                <a:alpha val="7215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9337790" y="0"/>
              <a:ext cx="2851785" cy="6858000"/>
            </a:xfrm>
            <a:custGeom>
              <a:avLst/>
              <a:gdLst/>
              <a:ahLst/>
              <a:cxnLst/>
              <a:rect l="l" t="t" r="r" b="b"/>
              <a:pathLst>
                <a:path w="2851784" h="6858000">
                  <a:moveTo>
                    <a:pt x="2851161" y="0"/>
                  </a:moveTo>
                  <a:lnTo>
                    <a:pt x="0" y="0"/>
                  </a:lnTo>
                  <a:lnTo>
                    <a:pt x="2467620" y="6857996"/>
                  </a:lnTo>
                  <a:lnTo>
                    <a:pt x="2851161" y="6857996"/>
                  </a:lnTo>
                  <a:lnTo>
                    <a:pt x="2851161" y="0"/>
                  </a:lnTo>
                  <a:close/>
                </a:path>
              </a:pathLst>
            </a:custGeom>
            <a:solidFill>
              <a:srgbClr val="3E7818">
                <a:alpha val="7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0898125" y="0"/>
              <a:ext cx="1290955" cy="6858000"/>
            </a:xfrm>
            <a:custGeom>
              <a:avLst/>
              <a:gdLst/>
              <a:ahLst/>
              <a:cxnLst/>
              <a:rect l="l" t="t" r="r" b="b"/>
              <a:pathLst>
                <a:path w="1290954" h="6858000">
                  <a:moveTo>
                    <a:pt x="1290827" y="0"/>
                  </a:moveTo>
                  <a:lnTo>
                    <a:pt x="1018958" y="0"/>
                  </a:lnTo>
                  <a:lnTo>
                    <a:pt x="0" y="6857996"/>
                  </a:lnTo>
                  <a:lnTo>
                    <a:pt x="1290827" y="6857996"/>
                  </a:lnTo>
                  <a:lnTo>
                    <a:pt x="1290827" y="0"/>
                  </a:lnTo>
                  <a:close/>
                </a:path>
              </a:pathLst>
            </a:custGeom>
            <a:solidFill>
              <a:srgbClr val="C0E374">
                <a:alpha val="7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0940749" y="0"/>
              <a:ext cx="1248410" cy="6858000"/>
            </a:xfrm>
            <a:custGeom>
              <a:avLst/>
              <a:gdLst/>
              <a:ahLst/>
              <a:cxnLst/>
              <a:rect l="l" t="t" r="r" b="b"/>
              <a:pathLst>
                <a:path w="1248409" h="6858000">
                  <a:moveTo>
                    <a:pt x="1248203" y="0"/>
                  </a:moveTo>
                  <a:lnTo>
                    <a:pt x="0" y="0"/>
                  </a:lnTo>
                  <a:lnTo>
                    <a:pt x="1107740" y="6857996"/>
                  </a:lnTo>
                  <a:lnTo>
                    <a:pt x="1248203" y="6857996"/>
                  </a:lnTo>
                  <a:lnTo>
                    <a:pt x="1248203" y="0"/>
                  </a:lnTo>
                  <a:close/>
                </a:path>
              </a:pathLst>
            </a:custGeom>
            <a:solidFill>
              <a:srgbClr val="90C225">
                <a:alpha val="65097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0372344" y="3590544"/>
              <a:ext cx="1816735" cy="3267710"/>
            </a:xfrm>
            <a:custGeom>
              <a:avLst/>
              <a:gdLst/>
              <a:ahLst/>
              <a:cxnLst/>
              <a:rect l="l" t="t" r="r" b="b"/>
              <a:pathLst>
                <a:path w="1816734" h="3267709">
                  <a:moveTo>
                    <a:pt x="1816607" y="0"/>
                  </a:moveTo>
                  <a:lnTo>
                    <a:pt x="0" y="3267455"/>
                  </a:lnTo>
                  <a:lnTo>
                    <a:pt x="1816607" y="3267455"/>
                  </a:lnTo>
                  <a:lnTo>
                    <a:pt x="1816607" y="0"/>
                  </a:lnTo>
                  <a:close/>
                </a:path>
              </a:pathLst>
            </a:custGeom>
            <a:solidFill>
              <a:srgbClr val="90C225">
                <a:alpha val="799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/>
          <p:cNvGrpSpPr/>
          <p:nvPr/>
        </p:nvGrpSpPr>
        <p:grpSpPr>
          <a:xfrm>
            <a:off x="0" y="2174748"/>
            <a:ext cx="8773795" cy="4683760"/>
            <a:chOff x="0" y="2174748"/>
            <a:chExt cx="8773795" cy="4683760"/>
          </a:xfrm>
        </p:grpSpPr>
        <p:sp>
          <p:nvSpPr>
            <p:cNvPr id="13" name="object 13"/>
            <p:cNvSpPr/>
            <p:nvPr/>
          </p:nvSpPr>
          <p:spPr>
            <a:xfrm>
              <a:off x="0" y="4012692"/>
              <a:ext cx="448309" cy="2845435"/>
            </a:xfrm>
            <a:custGeom>
              <a:avLst/>
              <a:gdLst/>
              <a:ahLst/>
              <a:cxnLst/>
              <a:rect l="l" t="t" r="r" b="b"/>
              <a:pathLst>
                <a:path w="448309" h="2845434">
                  <a:moveTo>
                    <a:pt x="0" y="0"/>
                  </a:moveTo>
                  <a:lnTo>
                    <a:pt x="0" y="2845307"/>
                  </a:lnTo>
                  <a:lnTo>
                    <a:pt x="448056" y="28453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5">
                <a:alpha val="85096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2587" y="2174748"/>
              <a:ext cx="8641080" cy="4550664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866392" y="23571"/>
            <a:ext cx="6729730" cy="8788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434340" marR="5080" indent="-422275">
              <a:lnSpc>
                <a:spcPct val="100000"/>
              </a:lnSpc>
              <a:spcBef>
                <a:spcPts val="95"/>
              </a:spcBef>
            </a:pPr>
            <a:r>
              <a:rPr dirty="0" sz="2800" spc="-30" i="0">
                <a:solidFill>
                  <a:srgbClr val="2A500F"/>
                </a:solidFill>
                <a:latin typeface="Arial"/>
                <a:cs typeface="Arial"/>
              </a:rPr>
              <a:t>Тематические</a:t>
            </a:r>
            <a:r>
              <a:rPr dirty="0" sz="2800" spc="50" i="0">
                <a:solidFill>
                  <a:srgbClr val="2A500F"/>
                </a:solidFill>
                <a:latin typeface="Arial"/>
                <a:cs typeface="Arial"/>
              </a:rPr>
              <a:t> </a:t>
            </a:r>
            <a:r>
              <a:rPr dirty="0" sz="2800" spc="-10" i="0">
                <a:solidFill>
                  <a:srgbClr val="2A500F"/>
                </a:solidFill>
                <a:latin typeface="Arial"/>
                <a:cs typeface="Arial"/>
              </a:rPr>
              <a:t>направления</a:t>
            </a:r>
            <a:r>
              <a:rPr dirty="0" sz="2800" i="0">
                <a:solidFill>
                  <a:srgbClr val="2A500F"/>
                </a:solidFill>
                <a:latin typeface="Arial"/>
                <a:cs typeface="Arial"/>
              </a:rPr>
              <a:t> </a:t>
            </a:r>
            <a:r>
              <a:rPr dirty="0" sz="2800" spc="-25" i="0">
                <a:solidFill>
                  <a:srgbClr val="2A500F"/>
                </a:solidFill>
                <a:latin typeface="Arial"/>
                <a:cs typeface="Arial"/>
              </a:rPr>
              <a:t>итогового </a:t>
            </a:r>
            <a:r>
              <a:rPr dirty="0" sz="2800" spc="-765" i="0">
                <a:solidFill>
                  <a:srgbClr val="2A500F"/>
                </a:solidFill>
                <a:latin typeface="Arial"/>
                <a:cs typeface="Arial"/>
              </a:rPr>
              <a:t> </a:t>
            </a:r>
            <a:r>
              <a:rPr dirty="0" sz="2800" spc="-15" i="0">
                <a:solidFill>
                  <a:srgbClr val="2A500F"/>
                </a:solidFill>
                <a:latin typeface="Arial"/>
                <a:cs typeface="Arial"/>
              </a:rPr>
              <a:t>сочинения</a:t>
            </a:r>
            <a:r>
              <a:rPr dirty="0" sz="2800" spc="20" i="0">
                <a:solidFill>
                  <a:srgbClr val="2A500F"/>
                </a:solidFill>
                <a:latin typeface="Arial"/>
                <a:cs typeface="Arial"/>
              </a:rPr>
              <a:t> </a:t>
            </a:r>
            <a:r>
              <a:rPr dirty="0" sz="2800" spc="-5" i="0">
                <a:solidFill>
                  <a:srgbClr val="2A500F"/>
                </a:solidFill>
                <a:latin typeface="Arial"/>
                <a:cs typeface="Arial"/>
              </a:rPr>
              <a:t>2023/24</a:t>
            </a:r>
            <a:r>
              <a:rPr dirty="0" sz="2800" spc="20" i="0">
                <a:solidFill>
                  <a:srgbClr val="2A500F"/>
                </a:solidFill>
                <a:latin typeface="Arial"/>
                <a:cs typeface="Arial"/>
              </a:rPr>
              <a:t> </a:t>
            </a:r>
            <a:r>
              <a:rPr dirty="0" sz="2800" spc="-20" i="0">
                <a:solidFill>
                  <a:srgbClr val="2A500F"/>
                </a:solidFill>
                <a:latin typeface="Arial"/>
                <a:cs typeface="Arial"/>
              </a:rPr>
              <a:t>учебного</a:t>
            </a:r>
            <a:r>
              <a:rPr dirty="0" sz="2800" spc="45" i="0">
                <a:solidFill>
                  <a:srgbClr val="2A500F"/>
                </a:solidFill>
                <a:latin typeface="Arial"/>
                <a:cs typeface="Arial"/>
              </a:rPr>
              <a:t> </a:t>
            </a:r>
            <a:r>
              <a:rPr dirty="0" sz="2800" spc="-25" i="0">
                <a:solidFill>
                  <a:srgbClr val="2A500F"/>
                </a:solidFill>
                <a:latin typeface="Arial"/>
                <a:cs typeface="Arial"/>
              </a:rPr>
              <a:t>года</a:t>
            </a:r>
            <a:endParaRPr sz="2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98221" y="935228"/>
            <a:ext cx="9710420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Trebuchet MS"/>
                <a:cs typeface="Trebuchet MS"/>
              </a:rPr>
              <a:t>В</a:t>
            </a:r>
            <a:r>
              <a:rPr dirty="0" sz="1800" spc="170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2023/24</a:t>
            </a:r>
            <a:r>
              <a:rPr dirty="0" sz="1800" spc="175">
                <a:latin typeface="Trebuchet MS"/>
                <a:cs typeface="Trebuchet MS"/>
              </a:rPr>
              <a:t> </a:t>
            </a:r>
            <a:r>
              <a:rPr dirty="0" sz="1800" spc="-5">
                <a:latin typeface="Trebuchet MS"/>
                <a:cs typeface="Trebuchet MS"/>
              </a:rPr>
              <a:t>учебном</a:t>
            </a:r>
            <a:r>
              <a:rPr dirty="0" sz="1800" spc="695">
                <a:latin typeface="Trebuchet MS"/>
                <a:cs typeface="Trebuchet MS"/>
              </a:rPr>
              <a:t> </a:t>
            </a:r>
            <a:r>
              <a:rPr dirty="0" sz="1800" spc="-5">
                <a:latin typeface="Trebuchet MS"/>
                <a:cs typeface="Trebuchet MS"/>
              </a:rPr>
              <a:t>году</a:t>
            </a:r>
            <a:r>
              <a:rPr dirty="0" sz="1800" spc="710">
                <a:latin typeface="Trebuchet MS"/>
                <a:cs typeface="Trebuchet MS"/>
              </a:rPr>
              <a:t> </a:t>
            </a:r>
            <a:r>
              <a:rPr dirty="0" sz="1800" spc="-10">
                <a:latin typeface="Trebuchet MS"/>
                <a:cs typeface="Trebuchet MS"/>
              </a:rPr>
              <a:t>комплекты</a:t>
            </a:r>
            <a:r>
              <a:rPr dirty="0" sz="1800" spc="715">
                <a:latin typeface="Trebuchet MS"/>
                <a:cs typeface="Trebuchet MS"/>
              </a:rPr>
              <a:t> </a:t>
            </a:r>
            <a:r>
              <a:rPr dirty="0" sz="1800" spc="-5">
                <a:latin typeface="Trebuchet MS"/>
                <a:cs typeface="Trebuchet MS"/>
              </a:rPr>
              <a:t>тем</a:t>
            </a:r>
            <a:r>
              <a:rPr dirty="0" sz="1800" spc="710">
                <a:latin typeface="Trebuchet MS"/>
                <a:cs typeface="Trebuchet MS"/>
              </a:rPr>
              <a:t> </a:t>
            </a:r>
            <a:r>
              <a:rPr dirty="0" sz="1800" spc="-10">
                <a:latin typeface="Trebuchet MS"/>
                <a:cs typeface="Trebuchet MS"/>
              </a:rPr>
              <a:t>итогового</a:t>
            </a:r>
            <a:r>
              <a:rPr dirty="0" sz="1800" spc="695">
                <a:latin typeface="Trebuchet MS"/>
                <a:cs typeface="Trebuchet MS"/>
              </a:rPr>
              <a:t> </a:t>
            </a:r>
            <a:r>
              <a:rPr dirty="0" sz="1800" spc="-5">
                <a:latin typeface="Trebuchet MS"/>
                <a:cs typeface="Trebuchet MS"/>
              </a:rPr>
              <a:t>сочинения</a:t>
            </a:r>
            <a:r>
              <a:rPr dirty="0" sz="1800" spc="710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будут</a:t>
            </a:r>
            <a:r>
              <a:rPr dirty="0" sz="1800" spc="700">
                <a:latin typeface="Trebuchet MS"/>
                <a:cs typeface="Trebuchet MS"/>
              </a:rPr>
              <a:t> </a:t>
            </a:r>
            <a:r>
              <a:rPr dirty="0" sz="1800" spc="-10">
                <a:latin typeface="Trebuchet MS"/>
                <a:cs typeface="Trebuchet MS"/>
              </a:rPr>
              <a:t>формироваться </a:t>
            </a:r>
            <a:r>
              <a:rPr dirty="0" sz="1800" spc="-535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из </a:t>
            </a:r>
            <a:r>
              <a:rPr dirty="0" sz="1800" spc="-5">
                <a:latin typeface="Trebuchet MS"/>
                <a:cs typeface="Trebuchet MS"/>
              </a:rPr>
              <a:t>ежегодно пополняемого </a:t>
            </a:r>
            <a:r>
              <a:rPr dirty="0" sz="1800" spc="-10">
                <a:latin typeface="Trebuchet MS"/>
                <a:cs typeface="Trebuchet MS"/>
              </a:rPr>
              <a:t>закрытого </a:t>
            </a:r>
            <a:r>
              <a:rPr dirty="0" sz="1800" spc="-5">
                <a:latin typeface="Trebuchet MS"/>
                <a:cs typeface="Trebuchet MS"/>
              </a:rPr>
              <a:t>банка тем </a:t>
            </a:r>
            <a:r>
              <a:rPr dirty="0" sz="1800" spc="-10">
                <a:latin typeface="Trebuchet MS"/>
                <a:cs typeface="Trebuchet MS"/>
              </a:rPr>
              <a:t>итогового </a:t>
            </a:r>
            <a:r>
              <a:rPr dirty="0" sz="1800" spc="-5">
                <a:latin typeface="Trebuchet MS"/>
                <a:cs typeface="Trebuchet MS"/>
              </a:rPr>
              <a:t>сочинения. Комплекты </a:t>
            </a:r>
            <a:r>
              <a:rPr dirty="0" sz="1800">
                <a:latin typeface="Trebuchet MS"/>
                <a:cs typeface="Trebuchet MS"/>
              </a:rPr>
              <a:t>будут </a:t>
            </a:r>
            <a:r>
              <a:rPr dirty="0" sz="1800" spc="5">
                <a:latin typeface="Trebuchet MS"/>
                <a:cs typeface="Trebuchet MS"/>
              </a:rPr>
              <a:t> </a:t>
            </a:r>
            <a:r>
              <a:rPr dirty="0" sz="1800" spc="-5">
                <a:latin typeface="Trebuchet MS"/>
                <a:cs typeface="Trebuchet MS"/>
              </a:rPr>
              <a:t>содержать</a:t>
            </a:r>
            <a:r>
              <a:rPr dirty="0" sz="1800">
                <a:latin typeface="Trebuchet MS"/>
                <a:cs typeface="Trebuchet MS"/>
              </a:rPr>
              <a:t> </a:t>
            </a:r>
            <a:r>
              <a:rPr dirty="0" sz="1800" spc="-10">
                <a:latin typeface="Trebuchet MS"/>
                <a:cs typeface="Trebuchet MS"/>
              </a:rPr>
              <a:t>как</a:t>
            </a:r>
            <a:r>
              <a:rPr dirty="0" sz="1800" spc="-5">
                <a:latin typeface="Trebuchet MS"/>
                <a:cs typeface="Trebuchet MS"/>
              </a:rPr>
              <a:t> темы,</a:t>
            </a:r>
            <a:r>
              <a:rPr dirty="0" sz="1800">
                <a:latin typeface="Trebuchet MS"/>
                <a:cs typeface="Trebuchet MS"/>
              </a:rPr>
              <a:t> </a:t>
            </a:r>
            <a:r>
              <a:rPr dirty="0" sz="1800" spc="-10">
                <a:latin typeface="Trebuchet MS"/>
                <a:cs typeface="Trebuchet MS"/>
              </a:rPr>
              <a:t>которые</a:t>
            </a:r>
            <a:r>
              <a:rPr dirty="0" sz="1800" spc="-5">
                <a:latin typeface="Trebuchet MS"/>
                <a:cs typeface="Trebuchet MS"/>
              </a:rPr>
              <a:t> использовались</a:t>
            </a:r>
            <a:r>
              <a:rPr dirty="0" sz="1800">
                <a:latin typeface="Trebuchet MS"/>
                <a:cs typeface="Trebuchet MS"/>
              </a:rPr>
              <a:t> в</a:t>
            </a:r>
            <a:r>
              <a:rPr dirty="0" sz="1800" spc="5">
                <a:latin typeface="Trebuchet MS"/>
                <a:cs typeface="Trebuchet MS"/>
              </a:rPr>
              <a:t> </a:t>
            </a:r>
            <a:r>
              <a:rPr dirty="0" sz="1800" spc="-5">
                <a:latin typeface="Trebuchet MS"/>
                <a:cs typeface="Trebuchet MS"/>
              </a:rPr>
              <a:t>прошлые</a:t>
            </a:r>
            <a:r>
              <a:rPr dirty="0" sz="1800">
                <a:latin typeface="Trebuchet MS"/>
                <a:cs typeface="Trebuchet MS"/>
              </a:rPr>
              <a:t> </a:t>
            </a:r>
            <a:r>
              <a:rPr dirty="0" sz="1800" spc="-5">
                <a:latin typeface="Trebuchet MS"/>
                <a:cs typeface="Trebuchet MS"/>
              </a:rPr>
              <a:t>годы,</a:t>
            </a:r>
            <a:r>
              <a:rPr dirty="0" sz="1800">
                <a:latin typeface="Trebuchet MS"/>
                <a:cs typeface="Trebuchet MS"/>
              </a:rPr>
              <a:t> так</a:t>
            </a:r>
            <a:r>
              <a:rPr dirty="0" sz="1800" spc="5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и</a:t>
            </a:r>
            <a:r>
              <a:rPr dirty="0" sz="1800" spc="5">
                <a:latin typeface="Trebuchet MS"/>
                <a:cs typeface="Trebuchet MS"/>
              </a:rPr>
              <a:t> </a:t>
            </a:r>
            <a:r>
              <a:rPr dirty="0" sz="1800" spc="-5">
                <a:latin typeface="Trebuchet MS"/>
                <a:cs typeface="Trebuchet MS"/>
              </a:rPr>
              <a:t>новые</a:t>
            </a:r>
            <a:r>
              <a:rPr dirty="0" sz="1800">
                <a:latin typeface="Trebuchet MS"/>
                <a:cs typeface="Trebuchet MS"/>
              </a:rPr>
              <a:t> </a:t>
            </a:r>
            <a:r>
              <a:rPr dirty="0" sz="1800" spc="-5">
                <a:latin typeface="Trebuchet MS"/>
                <a:cs typeface="Trebuchet MS"/>
              </a:rPr>
              <a:t>темы, </a:t>
            </a:r>
            <a:r>
              <a:rPr dirty="0" sz="1800">
                <a:latin typeface="Trebuchet MS"/>
                <a:cs typeface="Trebuchet MS"/>
              </a:rPr>
              <a:t> </a:t>
            </a:r>
            <a:r>
              <a:rPr dirty="0" sz="1800" spc="-5">
                <a:latin typeface="Trebuchet MS"/>
                <a:cs typeface="Trebuchet MS"/>
              </a:rPr>
              <a:t>разработанные</a:t>
            </a:r>
            <a:r>
              <a:rPr dirty="0" sz="1800" spc="-25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в</a:t>
            </a:r>
            <a:r>
              <a:rPr dirty="0" sz="1800" spc="-10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2022 и</a:t>
            </a:r>
            <a:r>
              <a:rPr dirty="0" sz="1800" spc="-15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2023</a:t>
            </a:r>
            <a:r>
              <a:rPr dirty="0" sz="1800" spc="10">
                <a:latin typeface="Trebuchet MS"/>
                <a:cs typeface="Trebuchet MS"/>
              </a:rPr>
              <a:t> </a:t>
            </a:r>
            <a:r>
              <a:rPr dirty="0" sz="1800" spc="-5">
                <a:latin typeface="Trebuchet MS"/>
                <a:cs typeface="Trebuchet MS"/>
              </a:rPr>
              <a:t>гг.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9183623" y="3589020"/>
            <a:ext cx="2914015" cy="3159760"/>
            <a:chOff x="9183623" y="3589020"/>
            <a:chExt cx="2914015" cy="3159760"/>
          </a:xfrm>
        </p:grpSpPr>
        <p:sp>
          <p:nvSpPr>
            <p:cNvPr id="18" name="object 18"/>
            <p:cNvSpPr/>
            <p:nvPr/>
          </p:nvSpPr>
          <p:spPr>
            <a:xfrm>
              <a:off x="9193529" y="3598926"/>
              <a:ext cx="2894330" cy="3139440"/>
            </a:xfrm>
            <a:custGeom>
              <a:avLst/>
              <a:gdLst/>
              <a:ahLst/>
              <a:cxnLst/>
              <a:rect l="l" t="t" r="r" b="b"/>
              <a:pathLst>
                <a:path w="2894329" h="3139440">
                  <a:moveTo>
                    <a:pt x="2894076" y="0"/>
                  </a:moveTo>
                  <a:lnTo>
                    <a:pt x="0" y="0"/>
                  </a:lnTo>
                  <a:lnTo>
                    <a:pt x="0" y="3139440"/>
                  </a:lnTo>
                  <a:lnTo>
                    <a:pt x="2894076" y="3139440"/>
                  </a:lnTo>
                  <a:lnTo>
                    <a:pt x="28940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9193529" y="3598926"/>
              <a:ext cx="2894330" cy="3139440"/>
            </a:xfrm>
            <a:custGeom>
              <a:avLst/>
              <a:gdLst/>
              <a:ahLst/>
              <a:cxnLst/>
              <a:rect l="l" t="t" r="r" b="b"/>
              <a:pathLst>
                <a:path w="2894329" h="3139440">
                  <a:moveTo>
                    <a:pt x="0" y="3139440"/>
                  </a:moveTo>
                  <a:lnTo>
                    <a:pt x="2894076" y="3139440"/>
                  </a:lnTo>
                  <a:lnTo>
                    <a:pt x="2894076" y="0"/>
                  </a:lnTo>
                  <a:lnTo>
                    <a:pt x="0" y="0"/>
                  </a:lnTo>
                  <a:lnTo>
                    <a:pt x="0" y="3139440"/>
                  </a:lnTo>
                  <a:close/>
                </a:path>
              </a:pathLst>
            </a:custGeom>
            <a:ln w="19812">
              <a:solidFill>
                <a:srgbClr val="539F2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9364218" y="3626611"/>
            <a:ext cx="2550795" cy="30441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Microsoft Sans Serif"/>
                <a:cs typeface="Microsoft Sans Serif"/>
              </a:rPr>
              <a:t>По </a:t>
            </a:r>
            <a:r>
              <a:rPr dirty="0" sz="1800" spc="-10">
                <a:latin typeface="Microsoft Sans Serif"/>
                <a:cs typeface="Microsoft Sans Serif"/>
              </a:rPr>
              <a:t>согласованию</a:t>
            </a:r>
            <a:endParaRPr sz="1800">
              <a:latin typeface="Microsoft Sans Serif"/>
              <a:cs typeface="Microsoft Sans Serif"/>
            </a:endParaRPr>
          </a:p>
          <a:p>
            <a:pPr algn="ctr" marL="29209" marR="18415">
              <a:lnSpc>
                <a:spcPct val="100000"/>
              </a:lnSpc>
            </a:pPr>
            <a:r>
              <a:rPr dirty="0" sz="1800">
                <a:latin typeface="Microsoft Sans Serif"/>
                <a:cs typeface="Microsoft Sans Serif"/>
              </a:rPr>
              <a:t>с</a:t>
            </a:r>
            <a:r>
              <a:rPr dirty="0" sz="1800" spc="5">
                <a:latin typeface="Microsoft Sans Serif"/>
                <a:cs typeface="Microsoft Sans Serif"/>
              </a:rPr>
              <a:t> </a:t>
            </a:r>
            <a:r>
              <a:rPr dirty="0" sz="1800" spc="-30">
                <a:latin typeface="Microsoft Sans Serif"/>
                <a:cs typeface="Microsoft Sans Serif"/>
              </a:rPr>
              <a:t>Советом</a:t>
            </a:r>
            <a:r>
              <a:rPr dirty="0" sz="1800" spc="20">
                <a:latin typeface="Microsoft Sans Serif"/>
                <a:cs typeface="Microsoft Sans Serif"/>
              </a:rPr>
              <a:t> </a:t>
            </a:r>
            <a:r>
              <a:rPr dirty="0" sz="1800" spc="-15">
                <a:latin typeface="Microsoft Sans Serif"/>
                <a:cs typeface="Microsoft Sans Serif"/>
              </a:rPr>
              <a:t>по</a:t>
            </a:r>
            <a:r>
              <a:rPr dirty="0" sz="1800" spc="15">
                <a:latin typeface="Microsoft Sans Serif"/>
                <a:cs typeface="Microsoft Sans Serif"/>
              </a:rPr>
              <a:t> </a:t>
            </a:r>
            <a:r>
              <a:rPr dirty="0" sz="1800" spc="-20">
                <a:latin typeface="Microsoft Sans Serif"/>
                <a:cs typeface="Microsoft Sans Serif"/>
              </a:rPr>
              <a:t>вопросам </a:t>
            </a:r>
            <a:r>
              <a:rPr dirty="0" sz="1800" spc="-465">
                <a:latin typeface="Microsoft Sans Serif"/>
                <a:cs typeface="Microsoft Sans Serif"/>
              </a:rPr>
              <a:t> </a:t>
            </a:r>
            <a:r>
              <a:rPr dirty="0" sz="1800" spc="-15">
                <a:latin typeface="Microsoft Sans Serif"/>
                <a:cs typeface="Microsoft Sans Serif"/>
              </a:rPr>
              <a:t>проведения</a:t>
            </a:r>
            <a:r>
              <a:rPr dirty="0" sz="1800" spc="5">
                <a:latin typeface="Microsoft Sans Serif"/>
                <a:cs typeface="Microsoft Sans Serif"/>
              </a:rPr>
              <a:t> </a:t>
            </a:r>
            <a:r>
              <a:rPr dirty="0" sz="1800" spc="-25">
                <a:latin typeface="Microsoft Sans Serif"/>
                <a:cs typeface="Microsoft Sans Serif"/>
              </a:rPr>
              <a:t>итогового </a:t>
            </a:r>
            <a:r>
              <a:rPr dirty="0" sz="1800" spc="-20">
                <a:latin typeface="Microsoft Sans Serif"/>
                <a:cs typeface="Microsoft Sans Serif"/>
              </a:rPr>
              <a:t> </a:t>
            </a:r>
            <a:r>
              <a:rPr dirty="0" sz="1800" spc="-10">
                <a:latin typeface="Microsoft Sans Serif"/>
                <a:cs typeface="Microsoft Sans Serif"/>
              </a:rPr>
              <a:t>сочинения</a:t>
            </a:r>
            <a:r>
              <a:rPr dirty="0" sz="1800">
                <a:latin typeface="Microsoft Sans Serif"/>
                <a:cs typeface="Microsoft Sans Serif"/>
              </a:rPr>
              <a:t> в</a:t>
            </a:r>
            <a:r>
              <a:rPr dirty="0" sz="1800" spc="25">
                <a:latin typeface="Microsoft Sans Serif"/>
                <a:cs typeface="Microsoft Sans Serif"/>
              </a:rPr>
              <a:t> </a:t>
            </a:r>
            <a:r>
              <a:rPr dirty="0" sz="1800" spc="-35">
                <a:latin typeface="Microsoft Sans Serif"/>
                <a:cs typeface="Microsoft Sans Serif"/>
              </a:rPr>
              <a:t>раздел</a:t>
            </a:r>
            <a:r>
              <a:rPr dirty="0" sz="1800" spc="15">
                <a:latin typeface="Microsoft Sans Serif"/>
                <a:cs typeface="Microsoft Sans Serif"/>
              </a:rPr>
              <a:t> </a:t>
            </a:r>
            <a:r>
              <a:rPr dirty="0" sz="1800">
                <a:latin typeface="Microsoft Sans Serif"/>
                <a:cs typeface="Microsoft Sans Serif"/>
              </a:rPr>
              <a:t>3</a:t>
            </a:r>
            <a:endParaRPr sz="1800">
              <a:latin typeface="Microsoft Sans Serif"/>
              <a:cs typeface="Microsoft Sans Serif"/>
            </a:endParaRPr>
          </a:p>
          <a:p>
            <a:pPr algn="ctr" marL="163195" marR="154305">
              <a:lnSpc>
                <a:spcPct val="100000"/>
              </a:lnSpc>
            </a:pPr>
            <a:r>
              <a:rPr dirty="0" sz="1800" spc="-10">
                <a:latin typeface="Microsoft Sans Serif"/>
                <a:cs typeface="Microsoft Sans Serif"/>
              </a:rPr>
              <a:t>«Природа </a:t>
            </a:r>
            <a:r>
              <a:rPr dirty="0" sz="1800" spc="-5">
                <a:latin typeface="Microsoft Sans Serif"/>
                <a:cs typeface="Microsoft Sans Serif"/>
              </a:rPr>
              <a:t>и </a:t>
            </a:r>
            <a:r>
              <a:rPr dirty="0" sz="1800" spc="-40">
                <a:latin typeface="Microsoft Sans Serif"/>
                <a:cs typeface="Microsoft Sans Serif"/>
              </a:rPr>
              <a:t>культура </a:t>
            </a:r>
            <a:r>
              <a:rPr dirty="0" sz="1800" spc="-465">
                <a:latin typeface="Microsoft Sans Serif"/>
                <a:cs typeface="Microsoft Sans Serif"/>
              </a:rPr>
              <a:t> </a:t>
            </a:r>
            <a:r>
              <a:rPr dirty="0" sz="1800">
                <a:latin typeface="Microsoft Sans Serif"/>
                <a:cs typeface="Microsoft Sans Serif"/>
              </a:rPr>
              <a:t>в</a:t>
            </a:r>
            <a:r>
              <a:rPr dirty="0" sz="1800" spc="15">
                <a:latin typeface="Microsoft Sans Serif"/>
                <a:cs typeface="Microsoft Sans Serif"/>
              </a:rPr>
              <a:t> </a:t>
            </a:r>
            <a:r>
              <a:rPr dirty="0" sz="1800" spc="-35">
                <a:latin typeface="Microsoft Sans Serif"/>
                <a:cs typeface="Microsoft Sans Serif"/>
              </a:rPr>
              <a:t>жизни</a:t>
            </a:r>
            <a:r>
              <a:rPr dirty="0" sz="1800" spc="-5">
                <a:latin typeface="Microsoft Sans Serif"/>
                <a:cs typeface="Microsoft Sans Serif"/>
              </a:rPr>
              <a:t> </a:t>
            </a:r>
            <a:r>
              <a:rPr dirty="0" sz="1800" spc="-20">
                <a:latin typeface="Microsoft Sans Serif"/>
                <a:cs typeface="Microsoft Sans Serif"/>
              </a:rPr>
              <a:t>человека» </a:t>
            </a:r>
            <a:r>
              <a:rPr dirty="0" sz="1800" spc="-15">
                <a:latin typeface="Microsoft Sans Serif"/>
                <a:cs typeface="Microsoft Sans Serif"/>
              </a:rPr>
              <a:t> </a:t>
            </a:r>
            <a:r>
              <a:rPr dirty="0" sz="1800" spc="-10">
                <a:latin typeface="Microsoft Sans Serif"/>
                <a:cs typeface="Microsoft Sans Serif"/>
              </a:rPr>
              <a:t>добавлен</a:t>
            </a:r>
            <a:r>
              <a:rPr dirty="0" sz="1800">
                <a:latin typeface="Microsoft Sans Serif"/>
                <a:cs typeface="Microsoft Sans Serif"/>
              </a:rPr>
              <a:t> </a:t>
            </a:r>
            <a:r>
              <a:rPr dirty="0" sz="1800" spc="-10">
                <a:latin typeface="Microsoft Sans Serif"/>
                <a:cs typeface="Microsoft Sans Serif"/>
              </a:rPr>
              <a:t>новый</a:t>
            </a:r>
            <a:endParaRPr sz="1800">
              <a:latin typeface="Microsoft Sans Serif"/>
              <a:cs typeface="Microsoft Sans Serif"/>
            </a:endParaRPr>
          </a:p>
          <a:p>
            <a:pPr algn="ctr" marL="4445">
              <a:lnSpc>
                <a:spcPct val="100000"/>
              </a:lnSpc>
              <a:spcBef>
                <a:spcPts val="5"/>
              </a:spcBef>
            </a:pPr>
            <a:r>
              <a:rPr dirty="0" sz="1800" spc="-30">
                <a:latin typeface="Microsoft Sans Serif"/>
                <a:cs typeface="Microsoft Sans Serif"/>
              </a:rPr>
              <a:t>подраздел</a:t>
            </a:r>
            <a:r>
              <a:rPr dirty="0" sz="1800" spc="-15">
                <a:latin typeface="Microsoft Sans Serif"/>
                <a:cs typeface="Microsoft Sans Serif"/>
              </a:rPr>
              <a:t> </a:t>
            </a:r>
            <a:r>
              <a:rPr dirty="0" sz="1800" spc="-40">
                <a:latin typeface="Microsoft Sans Serif"/>
                <a:cs typeface="Microsoft Sans Serif"/>
              </a:rPr>
              <a:t>«Язык</a:t>
            </a:r>
            <a:endParaRPr sz="1800">
              <a:latin typeface="Microsoft Sans Serif"/>
              <a:cs typeface="Microsoft Sans Serif"/>
            </a:endParaRPr>
          </a:p>
          <a:p>
            <a:pPr algn="just" marL="12700" marR="5080" indent="57785">
              <a:lnSpc>
                <a:spcPct val="100000"/>
              </a:lnSpc>
            </a:pPr>
            <a:r>
              <a:rPr dirty="0" sz="1800" spc="-5">
                <a:latin typeface="Microsoft Sans Serif"/>
                <a:cs typeface="Microsoft Sans Serif"/>
              </a:rPr>
              <a:t>и </a:t>
            </a:r>
            <a:r>
              <a:rPr dirty="0" sz="1800" spc="-25">
                <a:latin typeface="Microsoft Sans Serif"/>
                <a:cs typeface="Microsoft Sans Serif"/>
              </a:rPr>
              <a:t>языковая </a:t>
            </a:r>
            <a:r>
              <a:rPr dirty="0" sz="1800" spc="-5">
                <a:latin typeface="Microsoft Sans Serif"/>
                <a:cs typeface="Microsoft Sans Serif"/>
              </a:rPr>
              <a:t>личность». </a:t>
            </a:r>
            <a:r>
              <a:rPr dirty="0" sz="1800">
                <a:latin typeface="Microsoft Sans Serif"/>
                <a:cs typeface="Microsoft Sans Serif"/>
              </a:rPr>
              <a:t> В </a:t>
            </a:r>
            <a:r>
              <a:rPr dirty="0" sz="1800" spc="-20">
                <a:latin typeface="Microsoft Sans Serif"/>
                <a:cs typeface="Microsoft Sans Serif"/>
              </a:rPr>
              <a:t>связи </a:t>
            </a:r>
            <a:r>
              <a:rPr dirty="0" sz="1800">
                <a:latin typeface="Microsoft Sans Serif"/>
                <a:cs typeface="Microsoft Sans Serif"/>
              </a:rPr>
              <a:t>с </a:t>
            </a:r>
            <a:r>
              <a:rPr dirty="0" sz="1800" spc="-20">
                <a:latin typeface="Microsoft Sans Serif"/>
                <a:cs typeface="Microsoft Sans Serif"/>
              </a:rPr>
              <a:t>этим уточнен </a:t>
            </a:r>
            <a:r>
              <a:rPr dirty="0" sz="1800" spc="-15">
                <a:latin typeface="Microsoft Sans Serif"/>
                <a:cs typeface="Microsoft Sans Serif"/>
              </a:rPr>
              <a:t> </a:t>
            </a:r>
            <a:r>
              <a:rPr dirty="0" sz="1800" spc="-90">
                <a:latin typeface="Microsoft Sans Serif"/>
                <a:cs typeface="Microsoft Sans Serif"/>
              </a:rPr>
              <a:t>к</a:t>
            </a:r>
            <a:r>
              <a:rPr dirty="0" sz="1800" spc="-10">
                <a:latin typeface="Microsoft Sans Serif"/>
                <a:cs typeface="Microsoft Sans Serif"/>
              </a:rPr>
              <a:t>о</a:t>
            </a:r>
            <a:r>
              <a:rPr dirty="0" sz="1800" spc="-50">
                <a:latin typeface="Microsoft Sans Serif"/>
                <a:cs typeface="Microsoft Sans Serif"/>
              </a:rPr>
              <a:t>м</a:t>
            </a:r>
            <a:r>
              <a:rPr dirty="0" sz="1800" spc="-60">
                <a:latin typeface="Microsoft Sans Serif"/>
                <a:cs typeface="Microsoft Sans Serif"/>
              </a:rPr>
              <a:t>м</a:t>
            </a:r>
            <a:r>
              <a:rPr dirty="0" sz="1800" spc="-10">
                <a:latin typeface="Microsoft Sans Serif"/>
                <a:cs typeface="Microsoft Sans Serif"/>
              </a:rPr>
              <a:t>е</a:t>
            </a:r>
            <a:r>
              <a:rPr dirty="0" sz="1800" spc="-10">
                <a:latin typeface="Microsoft Sans Serif"/>
                <a:cs typeface="Microsoft Sans Serif"/>
              </a:rPr>
              <a:t>н</a:t>
            </a:r>
            <a:r>
              <a:rPr dirty="0" sz="1800" spc="-30">
                <a:latin typeface="Microsoft Sans Serif"/>
                <a:cs typeface="Microsoft Sans Serif"/>
              </a:rPr>
              <a:t>т</a:t>
            </a:r>
            <a:r>
              <a:rPr dirty="0" sz="1800" spc="-10">
                <a:latin typeface="Microsoft Sans Serif"/>
                <a:cs typeface="Microsoft Sans Serif"/>
              </a:rPr>
              <a:t>ар</a:t>
            </a:r>
            <a:r>
              <a:rPr dirty="0" sz="1800">
                <a:latin typeface="Microsoft Sans Serif"/>
                <a:cs typeface="Microsoft Sans Serif"/>
              </a:rPr>
              <a:t>ий</a:t>
            </a:r>
            <a:r>
              <a:rPr dirty="0" sz="1800" spc="20">
                <a:latin typeface="Microsoft Sans Serif"/>
                <a:cs typeface="Microsoft Sans Serif"/>
              </a:rPr>
              <a:t> </a:t>
            </a:r>
            <a:r>
              <a:rPr dirty="0" sz="1800" spc="-114">
                <a:latin typeface="Microsoft Sans Serif"/>
                <a:cs typeface="Microsoft Sans Serif"/>
              </a:rPr>
              <a:t>к</a:t>
            </a:r>
            <a:r>
              <a:rPr dirty="0" sz="1800" spc="15">
                <a:latin typeface="Microsoft Sans Serif"/>
                <a:cs typeface="Microsoft Sans Serif"/>
              </a:rPr>
              <a:t> </a:t>
            </a:r>
            <a:r>
              <a:rPr dirty="0" sz="1800" spc="-10">
                <a:latin typeface="Microsoft Sans Serif"/>
                <a:cs typeface="Microsoft Sans Serif"/>
              </a:rPr>
              <a:t>р</a:t>
            </a:r>
            <a:r>
              <a:rPr dirty="0" sz="1800" spc="-35">
                <a:latin typeface="Microsoft Sans Serif"/>
                <a:cs typeface="Microsoft Sans Serif"/>
              </a:rPr>
              <a:t>а</a:t>
            </a:r>
            <a:r>
              <a:rPr dirty="0" sz="1800" spc="-114">
                <a:latin typeface="Microsoft Sans Serif"/>
                <a:cs typeface="Microsoft Sans Serif"/>
              </a:rPr>
              <a:t>з</a:t>
            </a:r>
            <a:r>
              <a:rPr dirty="0" sz="1800" spc="-5">
                <a:latin typeface="Microsoft Sans Serif"/>
                <a:cs typeface="Microsoft Sans Serif"/>
              </a:rPr>
              <a:t>д</a:t>
            </a:r>
            <a:r>
              <a:rPr dirty="0" sz="1800" spc="-65">
                <a:latin typeface="Microsoft Sans Serif"/>
                <a:cs typeface="Microsoft Sans Serif"/>
              </a:rPr>
              <a:t>е</a:t>
            </a:r>
            <a:r>
              <a:rPr dirty="0" sz="1800" spc="15">
                <a:latin typeface="Microsoft Sans Serif"/>
                <a:cs typeface="Microsoft Sans Serif"/>
              </a:rPr>
              <a:t>л</a:t>
            </a:r>
            <a:r>
              <a:rPr dirty="0" sz="1800" spc="-204">
                <a:latin typeface="Microsoft Sans Serif"/>
                <a:cs typeface="Microsoft Sans Serif"/>
              </a:rPr>
              <a:t>у</a:t>
            </a:r>
            <a:r>
              <a:rPr dirty="0" sz="1800">
                <a:latin typeface="Microsoft Sans Serif"/>
                <a:cs typeface="Microsoft Sans Serif"/>
              </a:rPr>
              <a:t>.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5279" y="35051"/>
            <a:ext cx="9108948" cy="6597396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3652" y="0"/>
            <a:ext cx="8666988" cy="669035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294893" y="236220"/>
            <a:ext cx="8737600" cy="1004569"/>
            <a:chOff x="294893" y="236220"/>
            <a:chExt cx="8737600" cy="100456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9371" y="236220"/>
              <a:ext cx="2424684" cy="100431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94893" y="1171194"/>
              <a:ext cx="8737600" cy="0"/>
            </a:xfrm>
            <a:custGeom>
              <a:avLst/>
              <a:gdLst/>
              <a:ahLst/>
              <a:cxnLst/>
              <a:rect l="l" t="t" r="r" b="b"/>
              <a:pathLst>
                <a:path w="8737600" h="0">
                  <a:moveTo>
                    <a:pt x="0" y="0"/>
                  </a:moveTo>
                  <a:lnTo>
                    <a:pt x="8737091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109342" y="75946"/>
            <a:ext cx="561721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>
                <a:latin typeface="Trebuchet MS"/>
                <a:cs typeface="Trebuchet MS"/>
              </a:rPr>
              <a:t>Кто</a:t>
            </a:r>
            <a:r>
              <a:rPr dirty="0" sz="2800" spc="-25">
                <a:latin typeface="Trebuchet MS"/>
                <a:cs typeface="Trebuchet MS"/>
              </a:rPr>
              <a:t> </a:t>
            </a:r>
            <a:r>
              <a:rPr dirty="0" sz="2800" spc="-5">
                <a:latin typeface="Trebuchet MS"/>
                <a:cs typeface="Trebuchet MS"/>
              </a:rPr>
              <a:t>может</a:t>
            </a:r>
            <a:r>
              <a:rPr dirty="0" sz="2800" spc="-15">
                <a:latin typeface="Trebuchet MS"/>
                <a:cs typeface="Trebuchet MS"/>
              </a:rPr>
              <a:t> </a:t>
            </a:r>
            <a:r>
              <a:rPr dirty="0" sz="2800" spc="-10">
                <a:latin typeface="Trebuchet MS"/>
                <a:cs typeface="Trebuchet MS"/>
              </a:rPr>
              <a:t>участвовать</a:t>
            </a:r>
            <a:r>
              <a:rPr dirty="0" sz="2800" spc="20">
                <a:latin typeface="Trebuchet MS"/>
                <a:cs typeface="Trebuchet MS"/>
              </a:rPr>
              <a:t> </a:t>
            </a:r>
            <a:r>
              <a:rPr dirty="0" sz="2800" spc="-5">
                <a:latin typeface="Trebuchet MS"/>
                <a:cs typeface="Trebuchet MS"/>
              </a:rPr>
              <a:t>в</a:t>
            </a:r>
            <a:r>
              <a:rPr dirty="0" sz="2800" spc="-15">
                <a:latin typeface="Trebuchet MS"/>
                <a:cs typeface="Trebuchet MS"/>
              </a:rPr>
              <a:t> </a:t>
            </a:r>
            <a:r>
              <a:rPr dirty="0" sz="2800" spc="-10">
                <a:latin typeface="Trebuchet MS"/>
                <a:cs typeface="Trebuchet MS"/>
              </a:rPr>
              <a:t>ЕГЭ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3074" y="1300098"/>
            <a:ext cx="8597265" cy="23615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877695" marR="1625600" indent="755650">
              <a:lnSpc>
                <a:spcPct val="100000"/>
              </a:lnSpc>
              <a:spcBef>
                <a:spcPts val="95"/>
              </a:spcBef>
            </a:pPr>
            <a:r>
              <a:rPr dirty="0" u="heavy" sz="2800" spc="-5" b="1" i="1">
                <a:solidFill>
                  <a:srgbClr val="2A500F"/>
                </a:solidFill>
                <a:uFill>
                  <a:solidFill>
                    <a:srgbClr val="2A500F"/>
                  </a:solidFill>
                </a:uFill>
                <a:latin typeface="Arial"/>
                <a:cs typeface="Arial"/>
              </a:rPr>
              <a:t>К ЕГЭ </a:t>
            </a:r>
            <a:r>
              <a:rPr dirty="0" u="heavy" sz="2800" spc="-15" b="1" i="1">
                <a:solidFill>
                  <a:srgbClr val="2A500F"/>
                </a:solidFill>
                <a:uFill>
                  <a:solidFill>
                    <a:srgbClr val="2A500F"/>
                  </a:solidFill>
                </a:uFill>
                <a:latin typeface="Arial"/>
                <a:cs typeface="Arial"/>
              </a:rPr>
              <a:t>допускаются </a:t>
            </a:r>
            <a:r>
              <a:rPr dirty="0" sz="2800" spc="-10" b="1" i="1">
                <a:solidFill>
                  <a:srgbClr val="2A500F"/>
                </a:solidFill>
                <a:latin typeface="Arial"/>
                <a:cs typeface="Arial"/>
              </a:rPr>
              <a:t> </a:t>
            </a:r>
            <a:r>
              <a:rPr dirty="0" u="heavy" sz="2800" spc="-5" b="1" i="1">
                <a:solidFill>
                  <a:srgbClr val="2A500F"/>
                </a:solidFill>
                <a:uFill>
                  <a:solidFill>
                    <a:srgbClr val="2A500F"/>
                  </a:solidFill>
                </a:uFill>
                <a:latin typeface="Arial"/>
                <a:cs typeface="Arial"/>
              </a:rPr>
              <a:t>выпускники</a:t>
            </a:r>
            <a:r>
              <a:rPr dirty="0" u="heavy" sz="2800" spc="5" b="1" i="1">
                <a:solidFill>
                  <a:srgbClr val="2A500F"/>
                </a:solidFill>
                <a:uFill>
                  <a:solidFill>
                    <a:srgbClr val="2A500F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800" spc="-25" b="1" i="1">
                <a:solidFill>
                  <a:srgbClr val="2A500F"/>
                </a:solidFill>
                <a:uFill>
                  <a:solidFill>
                    <a:srgbClr val="2A500F"/>
                  </a:solidFill>
                </a:uFill>
                <a:latin typeface="Arial"/>
                <a:cs typeface="Arial"/>
              </a:rPr>
              <a:t>текущего</a:t>
            </a:r>
            <a:r>
              <a:rPr dirty="0" u="heavy" sz="2800" spc="15" b="1" i="1">
                <a:solidFill>
                  <a:srgbClr val="2A500F"/>
                </a:solidFill>
                <a:uFill>
                  <a:solidFill>
                    <a:srgbClr val="2A500F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800" spc="-20" b="1" i="1">
                <a:solidFill>
                  <a:srgbClr val="2A500F"/>
                </a:solidFill>
                <a:uFill>
                  <a:solidFill>
                    <a:srgbClr val="2A500F"/>
                  </a:solidFill>
                </a:uFill>
                <a:latin typeface="Arial"/>
                <a:cs typeface="Arial"/>
              </a:rPr>
              <a:t>года:</a:t>
            </a:r>
            <a:endParaRPr sz="2800">
              <a:latin typeface="Arial"/>
              <a:cs typeface="Arial"/>
            </a:endParaRPr>
          </a:p>
          <a:p>
            <a:pPr algn="just" marL="469900" marR="5080" indent="-457834">
              <a:lnSpc>
                <a:spcPct val="100000"/>
              </a:lnSpc>
              <a:spcBef>
                <a:spcPts val="1600"/>
              </a:spcBef>
              <a:buFont typeface="Wingdings"/>
              <a:buChar char=""/>
              <a:tabLst>
                <a:tab pos="470534" algn="l"/>
              </a:tabLst>
            </a:pPr>
            <a:r>
              <a:rPr dirty="0" sz="2800" spc="-5" b="1" i="1">
                <a:solidFill>
                  <a:srgbClr val="003399"/>
                </a:solidFill>
                <a:latin typeface="Arial"/>
                <a:cs typeface="Arial"/>
              </a:rPr>
              <a:t>не имеющие </a:t>
            </a:r>
            <a:r>
              <a:rPr dirty="0" sz="2800" b="1" i="1">
                <a:solidFill>
                  <a:srgbClr val="003399"/>
                </a:solidFill>
                <a:latin typeface="Arial"/>
                <a:cs typeface="Arial"/>
              </a:rPr>
              <a:t>академической </a:t>
            </a:r>
            <a:r>
              <a:rPr dirty="0" sz="2800" spc="-5" b="1" i="1">
                <a:solidFill>
                  <a:srgbClr val="003399"/>
                </a:solidFill>
                <a:latin typeface="Arial"/>
                <a:cs typeface="Arial"/>
              </a:rPr>
              <a:t>задолженности </a:t>
            </a:r>
            <a:r>
              <a:rPr dirty="0" sz="2800" b="1" i="1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dirty="0" sz="2800" spc="-5" b="1" i="1">
                <a:solidFill>
                  <a:srgbClr val="003399"/>
                </a:solidFill>
                <a:latin typeface="Arial"/>
                <a:cs typeface="Arial"/>
              </a:rPr>
              <a:t>и в </a:t>
            </a:r>
            <a:r>
              <a:rPr dirty="0" sz="2800" spc="-10" b="1" i="1">
                <a:solidFill>
                  <a:srgbClr val="003399"/>
                </a:solidFill>
                <a:latin typeface="Arial"/>
                <a:cs typeface="Arial"/>
              </a:rPr>
              <a:t>полном </a:t>
            </a:r>
            <a:r>
              <a:rPr dirty="0" sz="2800" spc="-30" b="1" i="1">
                <a:solidFill>
                  <a:srgbClr val="003399"/>
                </a:solidFill>
                <a:latin typeface="Arial"/>
                <a:cs typeface="Arial"/>
              </a:rPr>
              <a:t>объёме </a:t>
            </a:r>
            <a:r>
              <a:rPr dirty="0" sz="2800" spc="-5" b="1" i="1">
                <a:solidFill>
                  <a:srgbClr val="003399"/>
                </a:solidFill>
                <a:latin typeface="Arial"/>
                <a:cs typeface="Arial"/>
              </a:rPr>
              <a:t>выполнившие </a:t>
            </a:r>
            <a:r>
              <a:rPr dirty="0" sz="2800" b="1" i="1">
                <a:solidFill>
                  <a:srgbClr val="003399"/>
                </a:solidFill>
                <a:latin typeface="Arial"/>
                <a:cs typeface="Arial"/>
              </a:rPr>
              <a:t>учебный </a:t>
            </a:r>
            <a:r>
              <a:rPr dirty="0" sz="2800" spc="5" b="1" i="1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dirty="0" sz="2800" spc="-5" b="1" i="1">
                <a:solidFill>
                  <a:srgbClr val="003399"/>
                </a:solidFill>
                <a:latin typeface="Arial"/>
                <a:cs typeface="Arial"/>
              </a:rPr>
              <a:t>план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73074" y="3850385"/>
            <a:ext cx="8595995" cy="14217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69900" marR="5080" indent="-457834">
              <a:lnSpc>
                <a:spcPct val="100000"/>
              </a:lnSpc>
              <a:spcBef>
                <a:spcPts val="95"/>
              </a:spcBef>
              <a:buFont typeface="Wingdings"/>
              <a:buChar char=""/>
              <a:tabLst>
                <a:tab pos="469900" algn="l"/>
                <a:tab pos="470534" algn="l"/>
                <a:tab pos="2272665" algn="l"/>
                <a:tab pos="4708525" algn="l"/>
                <a:tab pos="6717030" algn="l"/>
              </a:tabLst>
            </a:pPr>
            <a:r>
              <a:rPr dirty="0" sz="2800" spc="-10" b="1" i="1">
                <a:solidFill>
                  <a:srgbClr val="003399"/>
                </a:solidFill>
                <a:latin typeface="Arial"/>
                <a:cs typeface="Arial"/>
              </a:rPr>
              <a:t>у</a:t>
            </a:r>
            <a:r>
              <a:rPr dirty="0" sz="2800" b="1" i="1">
                <a:solidFill>
                  <a:srgbClr val="003399"/>
                </a:solidFill>
                <a:latin typeface="Arial"/>
                <a:cs typeface="Arial"/>
              </a:rPr>
              <a:t>с</a:t>
            </a:r>
            <a:r>
              <a:rPr dirty="0" sz="2800" spc="-5" b="1" i="1">
                <a:solidFill>
                  <a:srgbClr val="003399"/>
                </a:solidFill>
                <a:latin typeface="Arial"/>
                <a:cs typeface="Arial"/>
              </a:rPr>
              <a:t>п</a:t>
            </a:r>
            <a:r>
              <a:rPr dirty="0" sz="2800" spc="5" b="1" i="1">
                <a:solidFill>
                  <a:srgbClr val="003399"/>
                </a:solidFill>
                <a:latin typeface="Arial"/>
                <a:cs typeface="Arial"/>
              </a:rPr>
              <a:t>е</a:t>
            </a:r>
            <a:r>
              <a:rPr dirty="0" sz="2800" spc="-10" b="1" i="1">
                <a:solidFill>
                  <a:srgbClr val="003399"/>
                </a:solidFill>
                <a:latin typeface="Arial"/>
                <a:cs typeface="Arial"/>
              </a:rPr>
              <a:t>шн</a:t>
            </a:r>
            <a:r>
              <a:rPr dirty="0" sz="2800" spc="-5" b="1" i="1">
                <a:solidFill>
                  <a:srgbClr val="003399"/>
                </a:solidFill>
                <a:latin typeface="Arial"/>
                <a:cs typeface="Arial"/>
              </a:rPr>
              <a:t>о</a:t>
            </a:r>
            <a:r>
              <a:rPr dirty="0" sz="2800" b="1" i="1">
                <a:solidFill>
                  <a:srgbClr val="003399"/>
                </a:solidFill>
                <a:latin typeface="Arial"/>
                <a:cs typeface="Arial"/>
              </a:rPr>
              <a:t>	</a:t>
            </a:r>
            <a:r>
              <a:rPr dirty="0" sz="2800" spc="-5" b="1" i="1">
                <a:solidFill>
                  <a:srgbClr val="003399"/>
                </a:solidFill>
                <a:latin typeface="Arial"/>
                <a:cs typeface="Arial"/>
              </a:rPr>
              <a:t>н</a:t>
            </a:r>
            <a:r>
              <a:rPr dirty="0" sz="2800" b="1" i="1">
                <a:solidFill>
                  <a:srgbClr val="003399"/>
                </a:solidFill>
                <a:latin typeface="Arial"/>
                <a:cs typeface="Arial"/>
              </a:rPr>
              <a:t>а</a:t>
            </a:r>
            <a:r>
              <a:rPr dirty="0" sz="2800" spc="-5" b="1" i="1">
                <a:solidFill>
                  <a:srgbClr val="003399"/>
                </a:solidFill>
                <a:latin typeface="Arial"/>
                <a:cs typeface="Arial"/>
              </a:rPr>
              <a:t>пи</a:t>
            </a:r>
            <a:r>
              <a:rPr dirty="0" sz="2800" spc="10" b="1" i="1">
                <a:solidFill>
                  <a:srgbClr val="003399"/>
                </a:solidFill>
                <a:latin typeface="Arial"/>
                <a:cs typeface="Arial"/>
              </a:rPr>
              <a:t>с</a:t>
            </a:r>
            <a:r>
              <a:rPr dirty="0" sz="2800" spc="-10" b="1" i="1">
                <a:solidFill>
                  <a:srgbClr val="003399"/>
                </a:solidFill>
                <a:latin typeface="Arial"/>
                <a:cs typeface="Arial"/>
              </a:rPr>
              <a:t>а</a:t>
            </a:r>
            <a:r>
              <a:rPr dirty="0" sz="2800" b="1" i="1">
                <a:solidFill>
                  <a:srgbClr val="003399"/>
                </a:solidFill>
                <a:latin typeface="Arial"/>
                <a:cs typeface="Arial"/>
              </a:rPr>
              <a:t>в</a:t>
            </a:r>
            <a:r>
              <a:rPr dirty="0" sz="2800" spc="-10" b="1" i="1">
                <a:solidFill>
                  <a:srgbClr val="003399"/>
                </a:solidFill>
                <a:latin typeface="Arial"/>
                <a:cs typeface="Arial"/>
              </a:rPr>
              <a:t>ши</a:t>
            </a:r>
            <a:r>
              <a:rPr dirty="0" sz="2800" spc="-5" b="1" i="1">
                <a:solidFill>
                  <a:srgbClr val="003399"/>
                </a:solidFill>
                <a:latin typeface="Arial"/>
                <a:cs typeface="Arial"/>
              </a:rPr>
              <a:t>е</a:t>
            </a:r>
            <a:r>
              <a:rPr dirty="0" sz="2800" b="1" i="1">
                <a:solidFill>
                  <a:srgbClr val="003399"/>
                </a:solidFill>
                <a:latin typeface="Arial"/>
                <a:cs typeface="Arial"/>
              </a:rPr>
              <a:t>	</a:t>
            </a:r>
            <a:r>
              <a:rPr dirty="0" sz="2800" spc="-5" b="1" i="1">
                <a:solidFill>
                  <a:srgbClr val="003399"/>
                </a:solidFill>
                <a:latin typeface="Arial"/>
                <a:cs typeface="Arial"/>
              </a:rPr>
              <a:t>и</a:t>
            </a:r>
            <a:r>
              <a:rPr dirty="0" sz="2800" spc="-40" b="1" i="1">
                <a:solidFill>
                  <a:srgbClr val="003399"/>
                </a:solidFill>
                <a:latin typeface="Arial"/>
                <a:cs typeface="Arial"/>
              </a:rPr>
              <a:t>т</a:t>
            </a:r>
            <a:r>
              <a:rPr dirty="0" sz="2800" spc="-5" b="1" i="1">
                <a:solidFill>
                  <a:srgbClr val="003399"/>
                </a:solidFill>
                <a:latin typeface="Arial"/>
                <a:cs typeface="Arial"/>
              </a:rPr>
              <a:t>о</a:t>
            </a:r>
            <a:r>
              <a:rPr dirty="0" sz="2800" spc="-65" b="1" i="1">
                <a:solidFill>
                  <a:srgbClr val="003399"/>
                </a:solidFill>
                <a:latin typeface="Arial"/>
                <a:cs typeface="Arial"/>
              </a:rPr>
              <a:t>г</a:t>
            </a:r>
            <a:r>
              <a:rPr dirty="0" sz="2800" spc="-5" b="1" i="1">
                <a:solidFill>
                  <a:srgbClr val="003399"/>
                </a:solidFill>
                <a:latin typeface="Arial"/>
                <a:cs typeface="Arial"/>
              </a:rPr>
              <a:t>о</a:t>
            </a:r>
            <a:r>
              <a:rPr dirty="0" sz="2800" spc="-80" b="1" i="1">
                <a:solidFill>
                  <a:srgbClr val="003399"/>
                </a:solidFill>
                <a:latin typeface="Arial"/>
                <a:cs typeface="Arial"/>
              </a:rPr>
              <a:t>в</a:t>
            </a:r>
            <a:r>
              <a:rPr dirty="0" sz="2800" spc="-5" b="1" i="1">
                <a:solidFill>
                  <a:srgbClr val="003399"/>
                </a:solidFill>
                <a:latin typeface="Arial"/>
                <a:cs typeface="Arial"/>
              </a:rPr>
              <a:t>ое</a:t>
            </a:r>
            <a:r>
              <a:rPr dirty="0" sz="2800" b="1" i="1">
                <a:solidFill>
                  <a:srgbClr val="003399"/>
                </a:solidFill>
                <a:latin typeface="Arial"/>
                <a:cs typeface="Arial"/>
              </a:rPr>
              <a:t>	</a:t>
            </a:r>
            <a:r>
              <a:rPr dirty="0" sz="2800" spc="5" b="1" i="1">
                <a:solidFill>
                  <a:srgbClr val="003399"/>
                </a:solidFill>
                <a:latin typeface="Arial"/>
                <a:cs typeface="Arial"/>
              </a:rPr>
              <a:t>с</a:t>
            </a:r>
            <a:r>
              <a:rPr dirty="0" sz="2800" spc="-155" b="1" i="1">
                <a:solidFill>
                  <a:srgbClr val="003399"/>
                </a:solidFill>
                <a:latin typeface="Arial"/>
                <a:cs typeface="Arial"/>
              </a:rPr>
              <a:t>о</a:t>
            </a:r>
            <a:r>
              <a:rPr dirty="0" sz="2800" spc="5" b="1" i="1">
                <a:solidFill>
                  <a:srgbClr val="003399"/>
                </a:solidFill>
                <a:latin typeface="Arial"/>
                <a:cs typeface="Arial"/>
              </a:rPr>
              <a:t>ч</a:t>
            </a:r>
            <a:r>
              <a:rPr dirty="0" sz="2800" spc="-5" b="1" i="1">
                <a:solidFill>
                  <a:srgbClr val="003399"/>
                </a:solidFill>
                <a:latin typeface="Arial"/>
                <a:cs typeface="Arial"/>
              </a:rPr>
              <a:t>и</a:t>
            </a:r>
            <a:r>
              <a:rPr dirty="0" sz="2800" b="1" i="1">
                <a:solidFill>
                  <a:srgbClr val="003399"/>
                </a:solidFill>
                <a:latin typeface="Arial"/>
                <a:cs typeface="Arial"/>
              </a:rPr>
              <a:t>н</a:t>
            </a:r>
            <a:r>
              <a:rPr dirty="0" sz="2800" spc="-10" b="1" i="1">
                <a:solidFill>
                  <a:srgbClr val="003399"/>
                </a:solidFill>
                <a:latin typeface="Arial"/>
                <a:cs typeface="Arial"/>
              </a:rPr>
              <a:t>е</a:t>
            </a:r>
            <a:r>
              <a:rPr dirty="0" sz="2800" b="1" i="1">
                <a:solidFill>
                  <a:srgbClr val="003399"/>
                </a:solidFill>
                <a:latin typeface="Arial"/>
                <a:cs typeface="Arial"/>
              </a:rPr>
              <a:t>н</a:t>
            </a:r>
            <a:r>
              <a:rPr dirty="0" sz="2800" spc="-5" b="1" i="1">
                <a:solidFill>
                  <a:srgbClr val="003399"/>
                </a:solidFill>
                <a:latin typeface="Arial"/>
                <a:cs typeface="Arial"/>
              </a:rPr>
              <a:t>ие  </a:t>
            </a:r>
            <a:r>
              <a:rPr dirty="0" sz="2800" spc="-10" b="1" i="1">
                <a:solidFill>
                  <a:srgbClr val="003399"/>
                </a:solidFill>
                <a:latin typeface="Arial"/>
                <a:cs typeface="Arial"/>
              </a:rPr>
              <a:t>(изложение)</a:t>
            </a:r>
            <a:endParaRPr sz="2800">
              <a:latin typeface="Arial"/>
              <a:cs typeface="Arial"/>
            </a:endParaRPr>
          </a:p>
          <a:p>
            <a:pPr marL="232410">
              <a:lnSpc>
                <a:spcPct val="100000"/>
              </a:lnSpc>
              <a:spcBef>
                <a:spcPts val="915"/>
              </a:spcBef>
            </a:pPr>
            <a:r>
              <a:rPr dirty="0" sz="2800" spc="-30" b="1" i="1">
                <a:solidFill>
                  <a:srgbClr val="C00000"/>
                </a:solidFill>
                <a:latin typeface="Arial"/>
                <a:cs typeface="Arial"/>
              </a:rPr>
              <a:t>Итоговое</a:t>
            </a:r>
            <a:r>
              <a:rPr dirty="0" sz="2800" spc="25" b="1" i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800" spc="-20" b="1" i="1">
                <a:solidFill>
                  <a:srgbClr val="C00000"/>
                </a:solidFill>
                <a:latin typeface="Arial"/>
                <a:cs typeface="Arial"/>
              </a:rPr>
              <a:t>сочинение</a:t>
            </a:r>
            <a:r>
              <a:rPr dirty="0" sz="2800" spc="15" b="1" i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800" spc="-10" b="1" i="1">
                <a:solidFill>
                  <a:srgbClr val="C00000"/>
                </a:solidFill>
                <a:latin typeface="Arial"/>
                <a:cs typeface="Arial"/>
              </a:rPr>
              <a:t>(изложение)</a:t>
            </a:r>
            <a:r>
              <a:rPr dirty="0" sz="2800" spc="25" b="1" i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800" spc="-20" b="1" i="1">
                <a:solidFill>
                  <a:srgbClr val="C00000"/>
                </a:solidFill>
                <a:latin typeface="Arial"/>
                <a:cs typeface="Arial"/>
              </a:rPr>
              <a:t>проводится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156716" y="5353811"/>
            <a:ext cx="1294130" cy="1292860"/>
            <a:chOff x="1156716" y="5353811"/>
            <a:chExt cx="1294130" cy="129286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65860" y="5362955"/>
              <a:ext cx="1275588" cy="127406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161288" y="5358383"/>
              <a:ext cx="1285240" cy="1283335"/>
            </a:xfrm>
            <a:custGeom>
              <a:avLst/>
              <a:gdLst/>
              <a:ahLst/>
              <a:cxnLst/>
              <a:rect l="l" t="t" r="r" b="b"/>
              <a:pathLst>
                <a:path w="1285239" h="1283334">
                  <a:moveTo>
                    <a:pt x="0" y="1283208"/>
                  </a:moveTo>
                  <a:lnTo>
                    <a:pt x="1284732" y="1283208"/>
                  </a:lnTo>
                  <a:lnTo>
                    <a:pt x="1284732" y="0"/>
                  </a:lnTo>
                  <a:lnTo>
                    <a:pt x="0" y="0"/>
                  </a:lnTo>
                  <a:lnTo>
                    <a:pt x="0" y="1283208"/>
                  </a:lnTo>
                  <a:close/>
                </a:path>
              </a:pathLst>
            </a:custGeom>
            <a:ln w="9144">
              <a:solidFill>
                <a:srgbClr val="0033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2661030" y="5246623"/>
            <a:ext cx="6463030" cy="10890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55880">
              <a:lnSpc>
                <a:spcPct val="100000"/>
              </a:lnSpc>
              <a:spcBef>
                <a:spcPts val="95"/>
              </a:spcBef>
            </a:pPr>
            <a:r>
              <a:rPr dirty="0" u="heavy" sz="2800" spc="-5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6</a:t>
            </a:r>
            <a:r>
              <a:rPr dirty="0" u="heavy" sz="2800" spc="-15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800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декабря</a:t>
            </a:r>
            <a:r>
              <a:rPr dirty="0" u="heavy" sz="2800" spc="15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800" spc="-5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2023</a:t>
            </a:r>
            <a:r>
              <a:rPr dirty="0" u="heavy" sz="2800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800" spc="-25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года</a:t>
            </a:r>
            <a:r>
              <a:rPr dirty="0" u="heavy" sz="2800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(среда)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35"/>
              </a:spcBef>
            </a:pPr>
            <a:r>
              <a:rPr dirty="0" sz="2400" b="1" i="1">
                <a:solidFill>
                  <a:srgbClr val="003399"/>
                </a:solidFill>
                <a:latin typeface="Trebuchet MS"/>
                <a:cs typeface="Trebuchet MS"/>
              </a:rPr>
              <a:t>Сочинение</a:t>
            </a:r>
            <a:r>
              <a:rPr dirty="0" sz="2400" spc="-10" b="1" i="1">
                <a:solidFill>
                  <a:srgbClr val="003399"/>
                </a:solidFill>
                <a:latin typeface="Trebuchet MS"/>
                <a:cs typeface="Trebuchet MS"/>
              </a:rPr>
              <a:t> </a:t>
            </a:r>
            <a:r>
              <a:rPr dirty="0" sz="2400" spc="-5" b="1" i="1">
                <a:solidFill>
                  <a:srgbClr val="003399"/>
                </a:solidFill>
                <a:latin typeface="Trebuchet MS"/>
                <a:cs typeface="Trebuchet MS"/>
              </a:rPr>
              <a:t>оценивается</a:t>
            </a:r>
            <a:r>
              <a:rPr dirty="0" sz="2400" spc="-50" b="1" i="1">
                <a:solidFill>
                  <a:srgbClr val="003399"/>
                </a:solidFill>
                <a:latin typeface="Trebuchet MS"/>
                <a:cs typeface="Trebuchet MS"/>
              </a:rPr>
              <a:t> </a:t>
            </a:r>
            <a:r>
              <a:rPr dirty="0" sz="2400" spc="-5" b="1" i="1">
                <a:solidFill>
                  <a:srgbClr val="003399"/>
                </a:solidFill>
                <a:latin typeface="Trebuchet MS"/>
                <a:cs typeface="Trebuchet MS"/>
              </a:rPr>
              <a:t>«зачёт-незачёт».</a:t>
            </a:r>
            <a:endParaRPr sz="2400">
              <a:latin typeface="Trebuchet MS"/>
              <a:cs typeface="Trebuchet MS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9675876" y="2878835"/>
            <a:ext cx="2527300" cy="3990340"/>
            <a:chOff x="9675876" y="2878835"/>
            <a:chExt cx="2527300" cy="3990340"/>
          </a:xfrm>
        </p:grpSpPr>
        <p:sp>
          <p:nvSpPr>
            <p:cNvPr id="14" name="object 14"/>
            <p:cNvSpPr/>
            <p:nvPr/>
          </p:nvSpPr>
          <p:spPr>
            <a:xfrm>
              <a:off x="9685782" y="2888741"/>
              <a:ext cx="2506980" cy="3970020"/>
            </a:xfrm>
            <a:custGeom>
              <a:avLst/>
              <a:gdLst/>
              <a:ahLst/>
              <a:cxnLst/>
              <a:rect l="l" t="t" r="r" b="b"/>
              <a:pathLst>
                <a:path w="2506979" h="3970020">
                  <a:moveTo>
                    <a:pt x="2506979" y="0"/>
                  </a:moveTo>
                  <a:lnTo>
                    <a:pt x="0" y="0"/>
                  </a:lnTo>
                  <a:lnTo>
                    <a:pt x="0" y="3970020"/>
                  </a:lnTo>
                  <a:lnTo>
                    <a:pt x="2506979" y="3970020"/>
                  </a:lnTo>
                  <a:lnTo>
                    <a:pt x="25069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9685782" y="2888741"/>
              <a:ext cx="2506980" cy="3970020"/>
            </a:xfrm>
            <a:custGeom>
              <a:avLst/>
              <a:gdLst/>
              <a:ahLst/>
              <a:cxnLst/>
              <a:rect l="l" t="t" r="r" b="b"/>
              <a:pathLst>
                <a:path w="2506979" h="3970020">
                  <a:moveTo>
                    <a:pt x="0" y="3970020"/>
                  </a:moveTo>
                  <a:lnTo>
                    <a:pt x="2506979" y="3970020"/>
                  </a:lnTo>
                  <a:lnTo>
                    <a:pt x="2506979" y="0"/>
                  </a:lnTo>
                  <a:lnTo>
                    <a:pt x="0" y="0"/>
                  </a:lnTo>
                  <a:lnTo>
                    <a:pt x="0" y="3970020"/>
                  </a:lnTo>
                  <a:close/>
                </a:path>
              </a:pathLst>
            </a:custGeom>
            <a:ln w="19812">
              <a:solidFill>
                <a:srgbClr val="90C22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9778365" y="2914015"/>
            <a:ext cx="2322830" cy="38671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Georgia"/>
                <a:cs typeface="Georgia"/>
              </a:rPr>
              <a:t>Изменена</a:t>
            </a:r>
            <a:endParaRPr sz="1800">
              <a:latin typeface="Georgia"/>
              <a:cs typeface="Georgia"/>
            </a:endParaRPr>
          </a:p>
          <a:p>
            <a:pPr algn="ctr" marL="12700" marR="5080">
              <a:lnSpc>
                <a:spcPct val="100000"/>
              </a:lnSpc>
            </a:pPr>
            <a:r>
              <a:rPr dirty="0" sz="1800" spc="-5">
                <a:latin typeface="Georgia"/>
                <a:cs typeface="Georgia"/>
              </a:rPr>
              <a:t>дополнительная </a:t>
            </a:r>
            <a:r>
              <a:rPr dirty="0" sz="1800">
                <a:latin typeface="Georgia"/>
                <a:cs typeface="Georgia"/>
              </a:rPr>
              <a:t>дата </a:t>
            </a:r>
            <a:r>
              <a:rPr dirty="0" sz="1800" spc="-420">
                <a:latin typeface="Georgia"/>
                <a:cs typeface="Georgia"/>
              </a:rPr>
              <a:t> </a:t>
            </a:r>
            <a:r>
              <a:rPr dirty="0" sz="1800">
                <a:latin typeface="Georgia"/>
                <a:cs typeface="Georgia"/>
              </a:rPr>
              <a:t>проведения </a:t>
            </a:r>
            <a:r>
              <a:rPr dirty="0" sz="1800" spc="5">
                <a:latin typeface="Georgia"/>
                <a:cs typeface="Georgia"/>
              </a:rPr>
              <a:t> </a:t>
            </a:r>
            <a:r>
              <a:rPr dirty="0" sz="1800" spc="-5">
                <a:latin typeface="Georgia"/>
                <a:cs typeface="Georgia"/>
              </a:rPr>
              <a:t>итогового сочинения </a:t>
            </a:r>
            <a:r>
              <a:rPr dirty="0" sz="1800" spc="-420">
                <a:latin typeface="Georgia"/>
                <a:cs typeface="Georgia"/>
              </a:rPr>
              <a:t> </a:t>
            </a:r>
            <a:r>
              <a:rPr dirty="0" sz="1800" spc="-5">
                <a:latin typeface="Georgia"/>
                <a:cs typeface="Georgia"/>
              </a:rPr>
              <a:t>(изложения): вместо </a:t>
            </a:r>
            <a:r>
              <a:rPr dirty="0" sz="1800">
                <a:latin typeface="Georgia"/>
                <a:cs typeface="Georgia"/>
              </a:rPr>
              <a:t> первой</a:t>
            </a:r>
            <a:r>
              <a:rPr dirty="0" sz="1800" spc="-15">
                <a:latin typeface="Georgia"/>
                <a:cs typeface="Georgia"/>
              </a:rPr>
              <a:t> </a:t>
            </a:r>
            <a:r>
              <a:rPr dirty="0" sz="1800">
                <a:latin typeface="Georgia"/>
                <a:cs typeface="Georgia"/>
              </a:rPr>
              <a:t>рабочей</a:t>
            </a:r>
            <a:endParaRPr sz="1800">
              <a:latin typeface="Georgia"/>
              <a:cs typeface="Georgia"/>
            </a:endParaRPr>
          </a:p>
          <a:p>
            <a:pPr algn="ctr" marL="117475" marR="109855">
              <a:lnSpc>
                <a:spcPct val="100000"/>
              </a:lnSpc>
            </a:pPr>
            <a:r>
              <a:rPr dirty="0" sz="1800" spc="-5">
                <a:latin typeface="Georgia"/>
                <a:cs typeface="Georgia"/>
              </a:rPr>
              <a:t>среды мая </a:t>
            </a:r>
            <a:r>
              <a:rPr dirty="0" sz="1800">
                <a:latin typeface="Georgia"/>
                <a:cs typeface="Georgia"/>
              </a:rPr>
              <a:t>– </a:t>
            </a:r>
            <a:r>
              <a:rPr dirty="0" sz="1800" spc="-5">
                <a:latin typeface="Georgia"/>
                <a:cs typeface="Georgia"/>
              </a:rPr>
              <a:t>вторая </a:t>
            </a:r>
            <a:r>
              <a:rPr dirty="0" sz="1800" spc="-420">
                <a:latin typeface="Georgia"/>
                <a:cs typeface="Georgia"/>
              </a:rPr>
              <a:t> </a:t>
            </a:r>
            <a:r>
              <a:rPr dirty="0" sz="1800" spc="-5">
                <a:latin typeface="Georgia"/>
                <a:cs typeface="Georgia"/>
              </a:rPr>
              <a:t>среда апреля.</a:t>
            </a:r>
            <a:endParaRPr sz="1800">
              <a:latin typeface="Georgia"/>
              <a:cs typeface="Georgia"/>
            </a:endParaRPr>
          </a:p>
          <a:p>
            <a:pPr algn="ctr" marL="254635" marR="247650">
              <a:lnSpc>
                <a:spcPct val="100000"/>
              </a:lnSpc>
            </a:pPr>
            <a:r>
              <a:rPr dirty="0" sz="1800" spc="-5">
                <a:latin typeface="Georgia"/>
                <a:cs typeface="Georgia"/>
              </a:rPr>
              <a:t>Изменены</a:t>
            </a:r>
            <a:r>
              <a:rPr dirty="0" sz="1800" spc="-70">
                <a:latin typeface="Georgia"/>
                <a:cs typeface="Georgia"/>
              </a:rPr>
              <a:t> </a:t>
            </a:r>
            <a:r>
              <a:rPr dirty="0" sz="1800" spc="-5">
                <a:latin typeface="Georgia"/>
                <a:cs typeface="Georgia"/>
              </a:rPr>
              <a:t>сроки </a:t>
            </a:r>
            <a:r>
              <a:rPr dirty="0" sz="1800" spc="-415">
                <a:latin typeface="Georgia"/>
                <a:cs typeface="Georgia"/>
              </a:rPr>
              <a:t> </a:t>
            </a:r>
            <a:r>
              <a:rPr dirty="0" sz="1800">
                <a:latin typeface="Georgia"/>
                <a:cs typeface="Georgia"/>
              </a:rPr>
              <a:t>проверки и </a:t>
            </a:r>
            <a:r>
              <a:rPr dirty="0" sz="1800" spc="5">
                <a:latin typeface="Georgia"/>
                <a:cs typeface="Georgia"/>
              </a:rPr>
              <a:t> </a:t>
            </a:r>
            <a:r>
              <a:rPr dirty="0" sz="1800" spc="-5">
                <a:latin typeface="Georgia"/>
                <a:cs typeface="Georgia"/>
              </a:rPr>
              <a:t>обработки </a:t>
            </a:r>
            <a:r>
              <a:rPr dirty="0" sz="1800">
                <a:latin typeface="Georgia"/>
                <a:cs typeface="Georgia"/>
              </a:rPr>
              <a:t> </a:t>
            </a:r>
            <a:r>
              <a:rPr dirty="0" sz="1800" spc="-5">
                <a:latin typeface="Georgia"/>
                <a:cs typeface="Georgia"/>
              </a:rPr>
              <a:t>материалов</a:t>
            </a:r>
            <a:endParaRPr sz="180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1800" spc="-5">
                <a:latin typeface="Georgia"/>
                <a:cs typeface="Georgia"/>
              </a:rPr>
              <a:t>итогового</a:t>
            </a:r>
            <a:r>
              <a:rPr dirty="0" sz="1800" spc="-30">
                <a:latin typeface="Georgia"/>
                <a:cs typeface="Georgia"/>
              </a:rPr>
              <a:t> </a:t>
            </a:r>
            <a:r>
              <a:rPr dirty="0" sz="1800" spc="-5">
                <a:latin typeface="Georgia"/>
                <a:cs typeface="Georgia"/>
              </a:rPr>
              <a:t>сочинения</a:t>
            </a:r>
            <a:endParaRPr sz="180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</a:pPr>
            <a:r>
              <a:rPr dirty="0" sz="1800" spc="-5">
                <a:latin typeface="Georgia"/>
                <a:cs typeface="Georgia"/>
              </a:rPr>
              <a:t>(изложения).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55597" y="1005078"/>
            <a:ext cx="6817995" cy="34391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818515">
              <a:lnSpc>
                <a:spcPct val="100000"/>
              </a:lnSpc>
              <a:spcBef>
                <a:spcPts val="95"/>
              </a:spcBef>
            </a:pPr>
            <a:r>
              <a:rPr dirty="0" sz="2800" spc="-55" b="1">
                <a:latin typeface="Arial"/>
                <a:cs typeface="Arial"/>
              </a:rPr>
              <a:t>Результаты</a:t>
            </a:r>
            <a:r>
              <a:rPr dirty="0" sz="2800" spc="60" b="1">
                <a:latin typeface="Arial"/>
                <a:cs typeface="Arial"/>
              </a:rPr>
              <a:t> </a:t>
            </a:r>
            <a:r>
              <a:rPr dirty="0" sz="2800" spc="-20" b="1">
                <a:latin typeface="Arial"/>
                <a:cs typeface="Arial"/>
              </a:rPr>
              <a:t>государственной</a:t>
            </a:r>
            <a:endParaRPr sz="2800">
              <a:latin typeface="Arial"/>
              <a:cs typeface="Arial"/>
            </a:endParaRPr>
          </a:p>
          <a:p>
            <a:pPr marL="12700" marR="5080" indent="452120">
              <a:lnSpc>
                <a:spcPct val="100000"/>
              </a:lnSpc>
            </a:pPr>
            <a:r>
              <a:rPr dirty="0" sz="2800" spc="-25" b="1">
                <a:latin typeface="Arial"/>
                <a:cs typeface="Arial"/>
              </a:rPr>
              <a:t>итоговой</a:t>
            </a:r>
            <a:r>
              <a:rPr dirty="0" sz="2800" spc="45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аттестации</a:t>
            </a:r>
            <a:r>
              <a:rPr dirty="0" sz="2800" spc="50" b="1">
                <a:latin typeface="Arial"/>
                <a:cs typeface="Arial"/>
              </a:rPr>
              <a:t> </a:t>
            </a:r>
            <a:r>
              <a:rPr dirty="0" sz="2800" spc="-20" b="1">
                <a:latin typeface="Arial"/>
                <a:cs typeface="Arial"/>
              </a:rPr>
              <a:t>признаются </a:t>
            </a:r>
            <a:r>
              <a:rPr dirty="0" sz="2800" spc="-15" b="1">
                <a:latin typeface="Arial"/>
                <a:cs typeface="Arial"/>
              </a:rPr>
              <a:t> </a:t>
            </a:r>
            <a:r>
              <a:rPr dirty="0" sz="2800" spc="-15" b="1">
                <a:solidFill>
                  <a:srgbClr val="FF0000"/>
                </a:solidFill>
                <a:latin typeface="Arial"/>
                <a:cs typeface="Arial"/>
              </a:rPr>
              <a:t>удовлетворительными</a:t>
            </a:r>
            <a:r>
              <a:rPr dirty="0" sz="2800" spc="3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latin typeface="Arial"/>
                <a:cs typeface="Arial"/>
              </a:rPr>
              <a:t>в </a:t>
            </a:r>
            <a:r>
              <a:rPr dirty="0" sz="2800" spc="-15" b="1">
                <a:latin typeface="Arial"/>
                <a:cs typeface="Arial"/>
              </a:rPr>
              <a:t>случае,</a:t>
            </a:r>
            <a:r>
              <a:rPr dirty="0" sz="2800" spc="30" b="1">
                <a:latin typeface="Arial"/>
                <a:cs typeface="Arial"/>
              </a:rPr>
              <a:t> </a:t>
            </a:r>
            <a:r>
              <a:rPr dirty="0" sz="2800" spc="-15" b="1">
                <a:latin typeface="Arial"/>
                <a:cs typeface="Arial"/>
              </a:rPr>
              <a:t>если</a:t>
            </a:r>
            <a:endParaRPr sz="2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2800" spc="-15" b="1">
                <a:latin typeface="Arial"/>
                <a:cs typeface="Arial"/>
              </a:rPr>
              <a:t>выпускник</a:t>
            </a:r>
            <a:r>
              <a:rPr dirty="0" sz="2800" spc="15" b="1">
                <a:latin typeface="Arial"/>
                <a:cs typeface="Arial"/>
              </a:rPr>
              <a:t> </a:t>
            </a:r>
            <a:r>
              <a:rPr dirty="0" sz="2800" spc="-5" b="1">
                <a:latin typeface="Arial"/>
                <a:cs typeface="Arial"/>
              </a:rPr>
              <a:t>по</a:t>
            </a:r>
            <a:r>
              <a:rPr dirty="0" sz="2800" spc="-25" b="1">
                <a:latin typeface="Arial"/>
                <a:cs typeface="Arial"/>
              </a:rPr>
              <a:t> </a:t>
            </a:r>
            <a:r>
              <a:rPr dirty="0" sz="2800" spc="-15" b="1">
                <a:latin typeface="Arial"/>
                <a:cs typeface="Arial"/>
              </a:rPr>
              <a:t>обязательным</a:t>
            </a:r>
            <a:endParaRPr sz="2800">
              <a:latin typeface="Arial"/>
              <a:cs typeface="Arial"/>
            </a:endParaRPr>
          </a:p>
          <a:p>
            <a:pPr algn="ctr" marL="55244" marR="46990" indent="-1270">
              <a:lnSpc>
                <a:spcPct val="100000"/>
              </a:lnSpc>
            </a:pPr>
            <a:r>
              <a:rPr dirty="0" sz="2800" spc="-10" b="1">
                <a:latin typeface="Arial"/>
                <a:cs typeface="Arial"/>
              </a:rPr>
              <a:t>общеобразовательным</a:t>
            </a:r>
            <a:r>
              <a:rPr dirty="0" sz="2800" spc="45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предметам </a:t>
            </a:r>
            <a:r>
              <a:rPr dirty="0" sz="2800" spc="-5" b="1">
                <a:latin typeface="Arial"/>
                <a:cs typeface="Arial"/>
              </a:rPr>
              <a:t> </a:t>
            </a:r>
            <a:r>
              <a:rPr dirty="0" sz="2800" spc="-20" b="1">
                <a:solidFill>
                  <a:srgbClr val="FF0000"/>
                </a:solidFill>
                <a:latin typeface="Arial"/>
                <a:cs typeface="Arial"/>
              </a:rPr>
              <a:t>(русский</a:t>
            </a:r>
            <a:r>
              <a:rPr dirty="0" sz="2800" spc="4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FF0000"/>
                </a:solidFill>
                <a:latin typeface="Arial"/>
                <a:cs typeface="Arial"/>
              </a:rPr>
              <a:t>язык</a:t>
            </a:r>
            <a:r>
              <a:rPr dirty="0" sz="2800" spc="-1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FF0000"/>
                </a:solidFill>
                <a:latin typeface="Arial"/>
                <a:cs typeface="Arial"/>
              </a:rPr>
              <a:t>и </a:t>
            </a:r>
            <a:r>
              <a:rPr dirty="0" sz="2800" spc="-15" b="1">
                <a:solidFill>
                  <a:srgbClr val="FF0000"/>
                </a:solidFill>
                <a:latin typeface="Arial"/>
                <a:cs typeface="Arial"/>
              </a:rPr>
              <a:t>математика)</a:t>
            </a:r>
            <a:r>
              <a:rPr dirty="0" sz="2800" spc="7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latin typeface="Arial"/>
                <a:cs typeface="Arial"/>
              </a:rPr>
              <a:t>при </a:t>
            </a:r>
            <a:r>
              <a:rPr dirty="0" sz="2800" b="1">
                <a:latin typeface="Arial"/>
                <a:cs typeface="Arial"/>
              </a:rPr>
              <a:t> </a:t>
            </a:r>
            <a:r>
              <a:rPr dirty="0" sz="2800" spc="-20" b="1">
                <a:latin typeface="Arial"/>
                <a:cs typeface="Arial"/>
              </a:rPr>
              <a:t>сдаче</a:t>
            </a:r>
            <a:r>
              <a:rPr dirty="0" sz="2800" spc="5" b="1">
                <a:latin typeface="Arial"/>
                <a:cs typeface="Arial"/>
              </a:rPr>
              <a:t> </a:t>
            </a:r>
            <a:r>
              <a:rPr dirty="0" sz="2800" spc="-5" b="1">
                <a:latin typeface="Arial"/>
                <a:cs typeface="Arial"/>
              </a:rPr>
              <a:t>ЕГЭ</a:t>
            </a:r>
            <a:r>
              <a:rPr dirty="0" sz="2800" spc="-25" b="1">
                <a:latin typeface="Arial"/>
                <a:cs typeface="Arial"/>
              </a:rPr>
              <a:t> </a:t>
            </a:r>
            <a:r>
              <a:rPr dirty="0" sz="2800" spc="-5" b="1">
                <a:latin typeface="Arial"/>
                <a:cs typeface="Arial"/>
              </a:rPr>
              <a:t>набрал </a:t>
            </a:r>
            <a:r>
              <a:rPr dirty="0" sz="2800" spc="-25" b="1">
                <a:latin typeface="Arial"/>
                <a:cs typeface="Arial"/>
              </a:rPr>
              <a:t>количество</a:t>
            </a:r>
            <a:r>
              <a:rPr dirty="0" sz="2800" spc="45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баллов </a:t>
            </a:r>
            <a:r>
              <a:rPr dirty="0" sz="2800" spc="-760" b="1"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FF0000"/>
                </a:solidFill>
                <a:latin typeface="Arial"/>
                <a:cs typeface="Arial"/>
              </a:rPr>
              <a:t>не</a:t>
            </a:r>
            <a:r>
              <a:rPr dirty="0" sz="2800" spc="-1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800" spc="-15" b="1">
                <a:solidFill>
                  <a:srgbClr val="FF0000"/>
                </a:solidFill>
                <a:latin typeface="Arial"/>
                <a:cs typeface="Arial"/>
              </a:rPr>
              <a:t>ниже</a:t>
            </a:r>
            <a:r>
              <a:rPr dirty="0" sz="2800" spc="1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800" spc="-15" b="1">
                <a:solidFill>
                  <a:srgbClr val="FF0000"/>
                </a:solidFill>
                <a:latin typeface="Arial"/>
                <a:cs typeface="Arial"/>
              </a:rPr>
              <a:t>минимального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0655" y="790447"/>
            <a:ext cx="7880350" cy="44157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467995" marR="459105" indent="635">
              <a:lnSpc>
                <a:spcPct val="100000"/>
              </a:lnSpc>
              <a:spcBef>
                <a:spcPts val="100"/>
              </a:spcBef>
            </a:pPr>
            <a:r>
              <a:rPr dirty="0" sz="2400" spc="-25" b="1">
                <a:latin typeface="Arial"/>
                <a:cs typeface="Arial"/>
              </a:rPr>
              <a:t>Возможна</a:t>
            </a:r>
            <a:r>
              <a:rPr dirty="0" sz="2400" spc="10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перепроверка</a:t>
            </a:r>
            <a:r>
              <a:rPr dirty="0" sz="2400" spc="-15" b="1">
                <a:latin typeface="Arial"/>
                <a:cs typeface="Arial"/>
              </a:rPr>
              <a:t> отдельных </a:t>
            </a:r>
            <a:r>
              <a:rPr dirty="0" sz="2400" spc="-10" b="1">
                <a:latin typeface="Arial"/>
                <a:cs typeface="Arial"/>
              </a:rPr>
              <a:t> экзаменационных</a:t>
            </a:r>
            <a:r>
              <a:rPr dirty="0" sz="2400" spc="5" b="1">
                <a:latin typeface="Arial"/>
                <a:cs typeface="Arial"/>
              </a:rPr>
              <a:t> </a:t>
            </a:r>
            <a:r>
              <a:rPr dirty="0" sz="2400" spc="-15" b="1">
                <a:latin typeface="Arial"/>
                <a:cs typeface="Arial"/>
              </a:rPr>
              <a:t>работ</a:t>
            </a:r>
            <a:r>
              <a:rPr dirty="0" sz="2400" spc="-1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до</a:t>
            </a:r>
            <a:r>
              <a:rPr dirty="0" sz="2400" spc="-1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1</a:t>
            </a:r>
            <a:r>
              <a:rPr dirty="0" sz="2400" spc="-10" b="1">
                <a:latin typeface="Arial"/>
                <a:cs typeface="Arial"/>
              </a:rPr>
              <a:t> </a:t>
            </a:r>
            <a:r>
              <a:rPr dirty="0" sz="2400" spc="-25" b="1">
                <a:latin typeface="Arial"/>
                <a:cs typeface="Arial"/>
              </a:rPr>
              <a:t>марта</a:t>
            </a:r>
            <a:r>
              <a:rPr dirty="0" sz="2400" spc="20" b="1">
                <a:latin typeface="Arial"/>
                <a:cs typeface="Arial"/>
              </a:rPr>
              <a:t> </a:t>
            </a:r>
            <a:r>
              <a:rPr dirty="0" sz="2400" spc="-20" b="1">
                <a:latin typeface="Arial"/>
                <a:cs typeface="Arial"/>
              </a:rPr>
              <a:t>года, </a:t>
            </a:r>
            <a:r>
              <a:rPr dirty="0" sz="2400" spc="-15" b="1">
                <a:latin typeface="Arial"/>
                <a:cs typeface="Arial"/>
              </a:rPr>
              <a:t> следующего</a:t>
            </a:r>
            <a:r>
              <a:rPr dirty="0" sz="2400" spc="45" b="1">
                <a:latin typeface="Arial"/>
                <a:cs typeface="Arial"/>
              </a:rPr>
              <a:t> </a:t>
            </a:r>
            <a:r>
              <a:rPr dirty="0" sz="2400" spc="-25" b="1">
                <a:latin typeface="Arial"/>
                <a:cs typeface="Arial"/>
              </a:rPr>
              <a:t>за</a:t>
            </a:r>
            <a:r>
              <a:rPr dirty="0" sz="2400" b="1">
                <a:latin typeface="Arial"/>
                <a:cs typeface="Arial"/>
              </a:rPr>
              <a:t> </a:t>
            </a:r>
            <a:r>
              <a:rPr dirty="0" sz="2400" spc="-25" b="1">
                <a:latin typeface="Arial"/>
                <a:cs typeface="Arial"/>
              </a:rPr>
              <a:t>годом</a:t>
            </a:r>
            <a:r>
              <a:rPr dirty="0" sz="2400" spc="10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проведения</a:t>
            </a:r>
            <a:r>
              <a:rPr dirty="0" sz="2400" spc="5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экзамена </a:t>
            </a:r>
            <a:r>
              <a:rPr dirty="0" sz="2400" spc="-5" b="1">
                <a:latin typeface="Arial"/>
                <a:cs typeface="Arial"/>
              </a:rPr>
              <a:t> </a:t>
            </a:r>
            <a:r>
              <a:rPr dirty="0" sz="2400" spc="-20" b="1">
                <a:latin typeface="Arial"/>
                <a:cs typeface="Arial"/>
              </a:rPr>
              <a:t>Отслеживание</a:t>
            </a:r>
            <a:r>
              <a:rPr dirty="0" sz="2400" spc="25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участников</a:t>
            </a:r>
            <a:r>
              <a:rPr dirty="0" sz="2400" spc="4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ГИА</a:t>
            </a:r>
            <a:r>
              <a:rPr dirty="0" sz="2400" spc="-20" b="1">
                <a:latin typeface="Arial"/>
                <a:cs typeface="Arial"/>
              </a:rPr>
              <a:t> </a:t>
            </a:r>
            <a:r>
              <a:rPr dirty="0" sz="2400" spc="-15" b="1">
                <a:latin typeface="Arial"/>
                <a:cs typeface="Arial"/>
              </a:rPr>
              <a:t>«зоны</a:t>
            </a:r>
            <a:r>
              <a:rPr dirty="0" sz="2400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риска».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algn="ctr" marL="285115" marR="276225">
              <a:lnSpc>
                <a:spcPct val="100000"/>
              </a:lnSpc>
            </a:pPr>
            <a:r>
              <a:rPr dirty="0" sz="2400" b="1">
                <a:latin typeface="Arial"/>
                <a:cs typeface="Arial"/>
              </a:rPr>
              <a:t>При</a:t>
            </a:r>
            <a:r>
              <a:rPr dirty="0" sz="2400" spc="-15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выявлении</a:t>
            </a:r>
            <a:r>
              <a:rPr dirty="0" sz="2400" spc="-2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до</a:t>
            </a:r>
            <a:r>
              <a:rPr dirty="0" sz="2400" spc="-2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1</a:t>
            </a:r>
            <a:r>
              <a:rPr dirty="0" sz="2400" spc="-10" b="1">
                <a:latin typeface="Arial"/>
                <a:cs typeface="Arial"/>
              </a:rPr>
              <a:t> </a:t>
            </a:r>
            <a:r>
              <a:rPr dirty="0" sz="2400" spc="-25" b="1">
                <a:latin typeface="Arial"/>
                <a:cs typeface="Arial"/>
              </a:rPr>
              <a:t>марта</a:t>
            </a:r>
            <a:r>
              <a:rPr dirty="0" sz="2400" spc="25" b="1">
                <a:latin typeface="Arial"/>
                <a:cs typeface="Arial"/>
              </a:rPr>
              <a:t> </a:t>
            </a:r>
            <a:r>
              <a:rPr dirty="0" sz="2400" spc="-20" b="1">
                <a:latin typeface="Arial"/>
                <a:cs typeface="Arial"/>
              </a:rPr>
              <a:t>года,</a:t>
            </a:r>
            <a:r>
              <a:rPr dirty="0" sz="2400" spc="-5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следующего</a:t>
            </a:r>
            <a:r>
              <a:rPr dirty="0" sz="2400" spc="40" b="1">
                <a:latin typeface="Arial"/>
                <a:cs typeface="Arial"/>
              </a:rPr>
              <a:t> </a:t>
            </a:r>
            <a:r>
              <a:rPr dirty="0" sz="2400" spc="-25" b="1">
                <a:latin typeface="Arial"/>
                <a:cs typeface="Arial"/>
              </a:rPr>
              <a:t>за </a:t>
            </a:r>
            <a:r>
              <a:rPr dirty="0" sz="2400" spc="-650" b="1">
                <a:latin typeface="Arial"/>
                <a:cs typeface="Arial"/>
              </a:rPr>
              <a:t> </a:t>
            </a:r>
            <a:r>
              <a:rPr dirty="0" sz="2400" spc="-25" b="1">
                <a:latin typeface="Arial"/>
                <a:cs typeface="Arial"/>
              </a:rPr>
              <a:t>годом</a:t>
            </a:r>
            <a:r>
              <a:rPr dirty="0" sz="2400" spc="-10" b="1">
                <a:latin typeface="Arial"/>
                <a:cs typeface="Arial"/>
              </a:rPr>
              <a:t> проведения</a:t>
            </a:r>
            <a:r>
              <a:rPr dirty="0" sz="2400" spc="-5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экзамена,</a:t>
            </a:r>
            <a:r>
              <a:rPr dirty="0" sz="2400" spc="5" b="1">
                <a:latin typeface="Arial"/>
                <a:cs typeface="Arial"/>
              </a:rPr>
              <a:t> </a:t>
            </a:r>
            <a:r>
              <a:rPr dirty="0" sz="2400" spc="-15" b="1">
                <a:latin typeface="Arial"/>
                <a:cs typeface="Arial"/>
              </a:rPr>
              <a:t>Рособрнадзором </a:t>
            </a:r>
            <a:r>
              <a:rPr dirty="0" sz="2400" spc="-10" b="1">
                <a:latin typeface="Arial"/>
                <a:cs typeface="Arial"/>
              </a:rPr>
              <a:t> </a:t>
            </a:r>
            <a:r>
              <a:rPr dirty="0" sz="2400" spc="-15" b="1">
                <a:latin typeface="Arial"/>
                <a:cs typeface="Arial"/>
              </a:rPr>
              <a:t>случаев</a:t>
            </a:r>
            <a:r>
              <a:rPr dirty="0" sz="2400" spc="25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нарушения</a:t>
            </a:r>
            <a:r>
              <a:rPr dirty="0" sz="2400" spc="30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Порядка</a:t>
            </a:r>
            <a:r>
              <a:rPr dirty="0" sz="2400" spc="-5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участниками</a:t>
            </a:r>
            <a:r>
              <a:rPr dirty="0" sz="2400" spc="45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ЕГЭ </a:t>
            </a:r>
            <a:r>
              <a:rPr dirty="0" sz="2400" b="1">
                <a:latin typeface="Arial"/>
                <a:cs typeface="Arial"/>
              </a:rPr>
              <a:t> </a:t>
            </a:r>
            <a:r>
              <a:rPr dirty="0" sz="2400" spc="-20" b="1">
                <a:latin typeface="Arial"/>
                <a:cs typeface="Arial"/>
              </a:rPr>
              <a:t>после</a:t>
            </a:r>
            <a:r>
              <a:rPr dirty="0" sz="2400" spc="5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официального </a:t>
            </a:r>
            <a:r>
              <a:rPr dirty="0" sz="2400" b="1">
                <a:latin typeface="Arial"/>
                <a:cs typeface="Arial"/>
              </a:rPr>
              <a:t>дня </a:t>
            </a:r>
            <a:r>
              <a:rPr dirty="0" sz="2400" spc="-15" b="1">
                <a:latin typeface="Arial"/>
                <a:cs typeface="Arial"/>
              </a:rPr>
              <a:t>объявления</a:t>
            </a:r>
            <a:r>
              <a:rPr dirty="0" sz="2400" b="1">
                <a:latin typeface="Arial"/>
                <a:cs typeface="Arial"/>
              </a:rPr>
              <a:t> их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2400" spc="-40" b="1">
                <a:latin typeface="Arial"/>
                <a:cs typeface="Arial"/>
              </a:rPr>
              <a:t>результатов</a:t>
            </a:r>
            <a:r>
              <a:rPr dirty="0" sz="2400" spc="40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председатель</a:t>
            </a:r>
            <a:r>
              <a:rPr dirty="0" sz="2400" spc="35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ГЭК</a:t>
            </a:r>
            <a:r>
              <a:rPr dirty="0" sz="2400" spc="-10" b="1">
                <a:latin typeface="Arial"/>
                <a:cs typeface="Arial"/>
              </a:rPr>
              <a:t> принимает</a:t>
            </a:r>
            <a:r>
              <a:rPr dirty="0" sz="2400" spc="-5" b="1">
                <a:latin typeface="Arial"/>
                <a:cs typeface="Arial"/>
              </a:rPr>
              <a:t> решение</a:t>
            </a:r>
            <a:endParaRPr sz="2400">
              <a:latin typeface="Arial"/>
              <a:cs typeface="Arial"/>
            </a:endParaRPr>
          </a:p>
          <a:p>
            <a:pPr algn="ctr" marL="184785" marR="177165">
              <a:lnSpc>
                <a:spcPct val="100000"/>
              </a:lnSpc>
            </a:pPr>
            <a:r>
              <a:rPr dirty="0" sz="2400" b="1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dirty="0" sz="2400" spc="-2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FF0000"/>
                </a:solidFill>
                <a:latin typeface="Arial"/>
                <a:cs typeface="Arial"/>
              </a:rPr>
              <a:t>приостановке</a:t>
            </a:r>
            <a:r>
              <a:rPr dirty="0" sz="2400" spc="1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FF0000"/>
                </a:solidFill>
                <a:latin typeface="Arial"/>
                <a:cs typeface="Arial"/>
              </a:rPr>
              <a:t>действия</a:t>
            </a:r>
            <a:r>
              <a:rPr dirty="0" sz="2400" spc="2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FF0000"/>
                </a:solidFill>
                <a:latin typeface="Arial"/>
                <a:cs typeface="Arial"/>
              </a:rPr>
              <a:t>указанных</a:t>
            </a:r>
            <a:r>
              <a:rPr dirty="0" sz="2400" spc="3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spc="-40" b="1">
                <a:solidFill>
                  <a:srgbClr val="FF0000"/>
                </a:solidFill>
                <a:latin typeface="Arial"/>
                <a:cs typeface="Arial"/>
              </a:rPr>
              <a:t>результатов </a:t>
            </a:r>
            <a:r>
              <a:rPr dirty="0" sz="2400" spc="-65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до</a:t>
            </a:r>
            <a:r>
              <a:rPr dirty="0" sz="2400" spc="-15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выяснения </a:t>
            </a:r>
            <a:r>
              <a:rPr dirty="0" sz="2400" spc="-15" b="1">
                <a:latin typeface="Arial"/>
                <a:cs typeface="Arial"/>
              </a:rPr>
              <a:t>обстоятельств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71076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7420356" y="0"/>
            <a:ext cx="4772660" cy="6863715"/>
            <a:chOff x="7420356" y="0"/>
            <a:chExt cx="4772660" cy="6863715"/>
          </a:xfrm>
        </p:grpSpPr>
        <p:sp>
          <p:nvSpPr>
            <p:cNvPr id="4" name="object 4"/>
            <p:cNvSpPr/>
            <p:nvPr/>
          </p:nvSpPr>
          <p:spPr>
            <a:xfrm>
              <a:off x="7424928" y="3681984"/>
              <a:ext cx="4763770" cy="3176905"/>
            </a:xfrm>
            <a:custGeom>
              <a:avLst/>
              <a:gdLst/>
              <a:ahLst/>
              <a:cxnLst/>
              <a:rect l="l" t="t" r="r" b="b"/>
              <a:pathLst>
                <a:path w="4763770" h="3176904">
                  <a:moveTo>
                    <a:pt x="4763516" y="0"/>
                  </a:moveTo>
                  <a:lnTo>
                    <a:pt x="0" y="3176586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182101" y="0"/>
              <a:ext cx="3007360" cy="6858000"/>
            </a:xfrm>
            <a:custGeom>
              <a:avLst/>
              <a:gdLst/>
              <a:ahLst/>
              <a:cxnLst/>
              <a:rect l="l" t="t" r="r" b="b"/>
              <a:pathLst>
                <a:path w="3007359" h="6858000">
                  <a:moveTo>
                    <a:pt x="3006850" y="0"/>
                  </a:moveTo>
                  <a:lnTo>
                    <a:pt x="2042483" y="0"/>
                  </a:lnTo>
                  <a:lnTo>
                    <a:pt x="0" y="6857996"/>
                  </a:lnTo>
                  <a:lnTo>
                    <a:pt x="3006850" y="6857996"/>
                  </a:lnTo>
                  <a:lnTo>
                    <a:pt x="3006850" y="0"/>
                  </a:lnTo>
                  <a:close/>
                </a:path>
              </a:pathLst>
            </a:custGeom>
            <a:solidFill>
              <a:srgbClr val="90C225">
                <a:alpha val="3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9604335" y="0"/>
              <a:ext cx="2588260" cy="6858000"/>
            </a:xfrm>
            <a:custGeom>
              <a:avLst/>
              <a:gdLst/>
              <a:ahLst/>
              <a:cxnLst/>
              <a:rect l="l" t="t" r="r" b="b"/>
              <a:pathLst>
                <a:path w="2588259" h="6858000">
                  <a:moveTo>
                    <a:pt x="2587664" y="0"/>
                  </a:moveTo>
                  <a:lnTo>
                    <a:pt x="0" y="0"/>
                  </a:lnTo>
                  <a:lnTo>
                    <a:pt x="1208190" y="6857996"/>
                  </a:lnTo>
                  <a:lnTo>
                    <a:pt x="2587664" y="6857996"/>
                  </a:lnTo>
                  <a:lnTo>
                    <a:pt x="2587664" y="0"/>
                  </a:lnTo>
                  <a:close/>
                </a:path>
              </a:pathLst>
            </a:custGeom>
            <a:solidFill>
              <a:srgbClr val="90C225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8932164" y="3048000"/>
              <a:ext cx="3260090" cy="3810000"/>
            </a:xfrm>
            <a:custGeom>
              <a:avLst/>
              <a:gdLst/>
              <a:ahLst/>
              <a:cxnLst/>
              <a:rect l="l" t="t" r="r" b="b"/>
              <a:pathLst>
                <a:path w="3260090" h="3810000">
                  <a:moveTo>
                    <a:pt x="3259835" y="0"/>
                  </a:moveTo>
                  <a:lnTo>
                    <a:pt x="0" y="3809999"/>
                  </a:lnTo>
                  <a:lnTo>
                    <a:pt x="3259835" y="3809999"/>
                  </a:lnTo>
                  <a:lnTo>
                    <a:pt x="3259835" y="0"/>
                  </a:lnTo>
                  <a:close/>
                </a:path>
              </a:pathLst>
            </a:custGeom>
            <a:solidFill>
              <a:srgbClr val="539F20">
                <a:alpha val="7215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9337790" y="0"/>
              <a:ext cx="2851785" cy="6858000"/>
            </a:xfrm>
            <a:custGeom>
              <a:avLst/>
              <a:gdLst/>
              <a:ahLst/>
              <a:cxnLst/>
              <a:rect l="l" t="t" r="r" b="b"/>
              <a:pathLst>
                <a:path w="2851784" h="6858000">
                  <a:moveTo>
                    <a:pt x="2851161" y="0"/>
                  </a:moveTo>
                  <a:lnTo>
                    <a:pt x="0" y="0"/>
                  </a:lnTo>
                  <a:lnTo>
                    <a:pt x="2467620" y="6857996"/>
                  </a:lnTo>
                  <a:lnTo>
                    <a:pt x="2851161" y="6857996"/>
                  </a:lnTo>
                  <a:lnTo>
                    <a:pt x="2851161" y="0"/>
                  </a:lnTo>
                  <a:close/>
                </a:path>
              </a:pathLst>
            </a:custGeom>
            <a:solidFill>
              <a:srgbClr val="3E7818">
                <a:alpha val="7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0898125" y="0"/>
              <a:ext cx="1290955" cy="6858000"/>
            </a:xfrm>
            <a:custGeom>
              <a:avLst/>
              <a:gdLst/>
              <a:ahLst/>
              <a:cxnLst/>
              <a:rect l="l" t="t" r="r" b="b"/>
              <a:pathLst>
                <a:path w="1290954" h="6858000">
                  <a:moveTo>
                    <a:pt x="1290827" y="0"/>
                  </a:moveTo>
                  <a:lnTo>
                    <a:pt x="1018958" y="0"/>
                  </a:lnTo>
                  <a:lnTo>
                    <a:pt x="0" y="6857996"/>
                  </a:lnTo>
                  <a:lnTo>
                    <a:pt x="1290827" y="6857996"/>
                  </a:lnTo>
                  <a:lnTo>
                    <a:pt x="1290827" y="0"/>
                  </a:lnTo>
                  <a:close/>
                </a:path>
              </a:pathLst>
            </a:custGeom>
            <a:solidFill>
              <a:srgbClr val="C0E374">
                <a:alpha val="7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0940749" y="0"/>
              <a:ext cx="1248410" cy="6858000"/>
            </a:xfrm>
            <a:custGeom>
              <a:avLst/>
              <a:gdLst/>
              <a:ahLst/>
              <a:cxnLst/>
              <a:rect l="l" t="t" r="r" b="b"/>
              <a:pathLst>
                <a:path w="1248409" h="6858000">
                  <a:moveTo>
                    <a:pt x="1248203" y="0"/>
                  </a:moveTo>
                  <a:lnTo>
                    <a:pt x="0" y="0"/>
                  </a:lnTo>
                  <a:lnTo>
                    <a:pt x="1107740" y="6857996"/>
                  </a:lnTo>
                  <a:lnTo>
                    <a:pt x="1248203" y="6857996"/>
                  </a:lnTo>
                  <a:lnTo>
                    <a:pt x="1248203" y="0"/>
                  </a:lnTo>
                  <a:close/>
                </a:path>
              </a:pathLst>
            </a:custGeom>
            <a:solidFill>
              <a:srgbClr val="90C225">
                <a:alpha val="65097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0372344" y="3590544"/>
              <a:ext cx="1816735" cy="3267710"/>
            </a:xfrm>
            <a:custGeom>
              <a:avLst/>
              <a:gdLst/>
              <a:ahLst/>
              <a:cxnLst/>
              <a:rect l="l" t="t" r="r" b="b"/>
              <a:pathLst>
                <a:path w="1816734" h="3267709">
                  <a:moveTo>
                    <a:pt x="1816607" y="0"/>
                  </a:moveTo>
                  <a:lnTo>
                    <a:pt x="0" y="3267455"/>
                  </a:lnTo>
                  <a:lnTo>
                    <a:pt x="1816607" y="3267455"/>
                  </a:lnTo>
                  <a:lnTo>
                    <a:pt x="1816607" y="0"/>
                  </a:lnTo>
                  <a:close/>
                </a:path>
              </a:pathLst>
            </a:custGeom>
            <a:solidFill>
              <a:srgbClr val="90C225">
                <a:alpha val="799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749604" y="0"/>
            <a:ext cx="647890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35" i="0">
                <a:solidFill>
                  <a:srgbClr val="2A500F"/>
                </a:solidFill>
                <a:latin typeface="Times New Roman"/>
                <a:cs typeface="Times New Roman"/>
              </a:rPr>
              <a:t>Итоговая</a:t>
            </a:r>
            <a:r>
              <a:rPr dirty="0" sz="3600" spc="-25" i="0">
                <a:solidFill>
                  <a:srgbClr val="2A500F"/>
                </a:solidFill>
                <a:latin typeface="Times New Roman"/>
                <a:cs typeface="Times New Roman"/>
              </a:rPr>
              <a:t> </a:t>
            </a:r>
            <a:r>
              <a:rPr dirty="0" sz="3600" spc="-20" i="0">
                <a:solidFill>
                  <a:srgbClr val="2A500F"/>
                </a:solidFill>
                <a:latin typeface="Times New Roman"/>
                <a:cs typeface="Times New Roman"/>
              </a:rPr>
              <a:t>отметка</a:t>
            </a:r>
            <a:r>
              <a:rPr dirty="0" sz="3600" spc="-15" i="0">
                <a:solidFill>
                  <a:srgbClr val="2A500F"/>
                </a:solidFill>
                <a:latin typeface="Times New Roman"/>
                <a:cs typeface="Times New Roman"/>
              </a:rPr>
              <a:t> </a:t>
            </a:r>
            <a:r>
              <a:rPr dirty="0" sz="3600" spc="-5" i="0">
                <a:solidFill>
                  <a:srgbClr val="2A500F"/>
                </a:solidFill>
                <a:latin typeface="Times New Roman"/>
                <a:cs typeface="Times New Roman"/>
              </a:rPr>
              <a:t>(в</a:t>
            </a:r>
            <a:r>
              <a:rPr dirty="0" sz="3600" spc="-10" i="0">
                <a:solidFill>
                  <a:srgbClr val="2A500F"/>
                </a:solidFill>
                <a:latin typeface="Times New Roman"/>
                <a:cs typeface="Times New Roman"/>
              </a:rPr>
              <a:t> </a:t>
            </a:r>
            <a:r>
              <a:rPr dirty="0" sz="3600" spc="-15" i="0">
                <a:solidFill>
                  <a:srgbClr val="2A500F"/>
                </a:solidFill>
                <a:latin typeface="Times New Roman"/>
                <a:cs typeface="Times New Roman"/>
              </a:rPr>
              <a:t>аттестате)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42087" y="1578051"/>
            <a:ext cx="8987155" cy="2274570"/>
          </a:xfrm>
          <a:prstGeom prst="rect">
            <a:avLst/>
          </a:prstGeom>
        </p:spPr>
        <p:txBody>
          <a:bodyPr wrap="square" lIns="0" tIns="83185" rIns="0" bIns="0" rtlCol="0" vert="horz">
            <a:spAutoFit/>
          </a:bodyPr>
          <a:lstStyle/>
          <a:p>
            <a:pPr algn="just" marL="355600" marR="5080" indent="-342900">
              <a:lnSpc>
                <a:spcPts val="2310"/>
              </a:lnSpc>
              <a:spcBef>
                <a:spcPts val="655"/>
              </a:spcBef>
            </a:pPr>
            <a:r>
              <a:rPr dirty="0" sz="1900" spc="-17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dirty="0" sz="1900" spc="-165">
                <a:solidFill>
                  <a:srgbClr val="90C225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20">
                <a:solidFill>
                  <a:srgbClr val="404040"/>
                </a:solidFill>
                <a:latin typeface="Times New Roman"/>
                <a:cs typeface="Times New Roman"/>
              </a:rPr>
              <a:t>Итоговая</a:t>
            </a:r>
            <a:r>
              <a:rPr dirty="0" sz="2400" spc="-15">
                <a:solidFill>
                  <a:srgbClr val="404040"/>
                </a:solidFill>
                <a:latin typeface="Times New Roman"/>
                <a:cs typeface="Times New Roman"/>
              </a:rPr>
              <a:t> отметка</a:t>
            </a:r>
            <a:r>
              <a:rPr dirty="0" sz="2400" spc="-1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–</a:t>
            </a:r>
            <a:r>
              <a:rPr dirty="0" sz="2400" spc="5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404040"/>
                </a:solidFill>
                <a:latin typeface="Times New Roman"/>
                <a:cs typeface="Times New Roman"/>
              </a:rPr>
              <a:t>среднее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404040"/>
                </a:solidFill>
                <a:latin typeface="Times New Roman"/>
                <a:cs typeface="Times New Roman"/>
              </a:rPr>
              <a:t>арифметическое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400" spc="-25" b="1">
                <a:solidFill>
                  <a:srgbClr val="61170D"/>
                </a:solidFill>
                <a:latin typeface="Times New Roman"/>
                <a:cs typeface="Times New Roman"/>
              </a:rPr>
              <a:t>полугодовых</a:t>
            </a:r>
            <a:r>
              <a:rPr dirty="0" sz="2400" spc="-20" b="1">
                <a:solidFill>
                  <a:srgbClr val="61170D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61170D"/>
                </a:solidFill>
                <a:latin typeface="Times New Roman"/>
                <a:cs typeface="Times New Roman"/>
              </a:rPr>
              <a:t>и </a:t>
            </a:r>
            <a:r>
              <a:rPr dirty="0" sz="2400" spc="5" b="1">
                <a:solidFill>
                  <a:srgbClr val="61170D"/>
                </a:solidFill>
                <a:latin typeface="Times New Roman"/>
                <a:cs typeface="Times New Roman"/>
              </a:rPr>
              <a:t> </a:t>
            </a:r>
            <a:r>
              <a:rPr dirty="0" sz="2400" spc="-30" b="1">
                <a:solidFill>
                  <a:srgbClr val="61170D"/>
                </a:solidFill>
                <a:latin typeface="Times New Roman"/>
                <a:cs typeface="Times New Roman"/>
              </a:rPr>
              <a:t>годовых </a:t>
            </a:r>
            <a:r>
              <a:rPr dirty="0" sz="2400" spc="-15" b="1">
                <a:solidFill>
                  <a:srgbClr val="61170D"/>
                </a:solidFill>
                <a:latin typeface="Times New Roman"/>
                <a:cs typeface="Times New Roman"/>
              </a:rPr>
              <a:t>отметок </a:t>
            </a:r>
            <a:r>
              <a:rPr dirty="0" sz="2400" spc="-5" b="1">
                <a:solidFill>
                  <a:srgbClr val="61170D"/>
                </a:solidFill>
                <a:latin typeface="Times New Roman"/>
                <a:cs typeface="Times New Roman"/>
              </a:rPr>
              <a:t>за </a:t>
            </a:r>
            <a:r>
              <a:rPr dirty="0" sz="2400" spc="5" b="1">
                <a:solidFill>
                  <a:srgbClr val="61170D"/>
                </a:solidFill>
                <a:latin typeface="Times New Roman"/>
                <a:cs typeface="Times New Roman"/>
              </a:rPr>
              <a:t>10 </a:t>
            </a:r>
            <a:r>
              <a:rPr dirty="0" sz="2400" b="1">
                <a:solidFill>
                  <a:srgbClr val="61170D"/>
                </a:solidFill>
                <a:latin typeface="Times New Roman"/>
                <a:cs typeface="Times New Roman"/>
              </a:rPr>
              <a:t>и </a:t>
            </a:r>
            <a:r>
              <a:rPr dirty="0" sz="2400" spc="-70" b="1">
                <a:solidFill>
                  <a:srgbClr val="61170D"/>
                </a:solidFill>
                <a:latin typeface="Times New Roman"/>
                <a:cs typeface="Times New Roman"/>
              </a:rPr>
              <a:t>11 </a:t>
            </a:r>
            <a:r>
              <a:rPr dirty="0" sz="2400" spc="-5" b="1">
                <a:solidFill>
                  <a:srgbClr val="61170D"/>
                </a:solidFill>
                <a:latin typeface="Times New Roman"/>
                <a:cs typeface="Times New Roman"/>
              </a:rPr>
              <a:t>классы </a:t>
            </a:r>
            <a:r>
              <a:rPr dirty="0" sz="2400" b="1">
                <a:solidFill>
                  <a:srgbClr val="61170D"/>
                </a:solidFill>
                <a:latin typeface="Times New Roman"/>
                <a:cs typeface="Times New Roman"/>
              </a:rPr>
              <a:t>(правило </a:t>
            </a:r>
            <a:r>
              <a:rPr dirty="0" sz="2400" spc="-20" b="1">
                <a:solidFill>
                  <a:srgbClr val="61170D"/>
                </a:solidFill>
                <a:latin typeface="Times New Roman"/>
                <a:cs typeface="Times New Roman"/>
              </a:rPr>
              <a:t>математического </a:t>
            </a:r>
            <a:r>
              <a:rPr dirty="0" sz="2400" spc="-15" b="1">
                <a:solidFill>
                  <a:srgbClr val="61170D"/>
                </a:solidFill>
                <a:latin typeface="Times New Roman"/>
                <a:cs typeface="Times New Roman"/>
              </a:rPr>
              <a:t> </a:t>
            </a:r>
            <a:r>
              <a:rPr dirty="0" sz="2400" spc="-20" b="1">
                <a:solidFill>
                  <a:srgbClr val="61170D"/>
                </a:solidFill>
                <a:latin typeface="Times New Roman"/>
                <a:cs typeface="Times New Roman"/>
              </a:rPr>
              <a:t>округления)</a:t>
            </a:r>
            <a:endParaRPr sz="2400">
              <a:latin typeface="Times New Roman"/>
              <a:cs typeface="Times New Roman"/>
            </a:endParaRPr>
          </a:p>
          <a:p>
            <a:pPr algn="just" marL="355600" marR="5080" indent="-342900">
              <a:lnSpc>
                <a:spcPct val="80000"/>
              </a:lnSpc>
              <a:spcBef>
                <a:spcPts val="1000"/>
              </a:spcBef>
            </a:pPr>
            <a:r>
              <a:rPr dirty="0" sz="1900" spc="-17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dirty="0" sz="1900" spc="-165">
                <a:solidFill>
                  <a:srgbClr val="90C225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15">
                <a:solidFill>
                  <a:srgbClr val="404040"/>
                </a:solidFill>
                <a:latin typeface="Times New Roman"/>
                <a:cs typeface="Times New Roman"/>
              </a:rPr>
              <a:t>Аттестат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о </a:t>
            </a:r>
            <a:r>
              <a:rPr dirty="0" sz="2400" spc="-5">
                <a:solidFill>
                  <a:srgbClr val="404040"/>
                </a:solidFill>
                <a:latin typeface="Times New Roman"/>
                <a:cs typeface="Times New Roman"/>
              </a:rPr>
              <a:t>среднем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общем </a:t>
            </a:r>
            <a:r>
              <a:rPr dirty="0" sz="2400" spc="-5">
                <a:solidFill>
                  <a:srgbClr val="404040"/>
                </a:solidFill>
                <a:latin typeface="Times New Roman"/>
                <a:cs typeface="Times New Roman"/>
              </a:rPr>
              <a:t>образовании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и </a:t>
            </a:r>
            <a:r>
              <a:rPr dirty="0" sz="2400" spc="-15">
                <a:solidFill>
                  <a:srgbClr val="404040"/>
                </a:solidFill>
                <a:latin typeface="Times New Roman"/>
                <a:cs typeface="Times New Roman"/>
              </a:rPr>
              <a:t>приложение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к </a:t>
            </a:r>
            <a:r>
              <a:rPr dirty="0" sz="2400" spc="-5">
                <a:solidFill>
                  <a:srgbClr val="404040"/>
                </a:solidFill>
                <a:latin typeface="Times New Roman"/>
                <a:cs typeface="Times New Roman"/>
              </a:rPr>
              <a:t>нему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404040"/>
                </a:solidFill>
                <a:latin typeface="Times New Roman"/>
                <a:cs typeface="Times New Roman"/>
              </a:rPr>
              <a:t>выдаются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404040"/>
                </a:solidFill>
                <a:latin typeface="Times New Roman"/>
                <a:cs typeface="Times New Roman"/>
              </a:rPr>
              <a:t>лицам,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404040"/>
                </a:solidFill>
                <a:latin typeface="Times New Roman"/>
                <a:cs typeface="Times New Roman"/>
              </a:rPr>
              <a:t>завершившим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400" spc="-15">
                <a:solidFill>
                  <a:srgbClr val="404040"/>
                </a:solidFill>
                <a:latin typeface="Times New Roman"/>
                <a:cs typeface="Times New Roman"/>
              </a:rPr>
              <a:t>обучение</a:t>
            </a:r>
            <a:r>
              <a:rPr dirty="0" sz="2400" spc="-1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404040"/>
                </a:solidFill>
                <a:latin typeface="Times New Roman"/>
                <a:cs typeface="Times New Roman"/>
              </a:rPr>
              <a:t>по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400" spc="-10">
                <a:solidFill>
                  <a:srgbClr val="404040"/>
                </a:solidFill>
                <a:latin typeface="Times New Roman"/>
                <a:cs typeface="Times New Roman"/>
              </a:rPr>
              <a:t>образовательным </a:t>
            </a:r>
            <a:r>
              <a:rPr dirty="0" sz="2400" spc="-5">
                <a:solidFill>
                  <a:srgbClr val="404040"/>
                </a:solidFill>
                <a:latin typeface="Times New Roman"/>
                <a:cs typeface="Times New Roman"/>
              </a:rPr>
              <a:t> программам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400" spc="-15">
                <a:solidFill>
                  <a:srgbClr val="404040"/>
                </a:solidFill>
                <a:latin typeface="Times New Roman"/>
                <a:cs typeface="Times New Roman"/>
              </a:rPr>
              <a:t>среднего</a:t>
            </a:r>
            <a:r>
              <a:rPr dirty="0" sz="2400" spc="-10">
                <a:solidFill>
                  <a:srgbClr val="404040"/>
                </a:solidFill>
                <a:latin typeface="Times New Roman"/>
                <a:cs typeface="Times New Roman"/>
              </a:rPr>
              <a:t> общего</a:t>
            </a:r>
            <a:r>
              <a:rPr dirty="0" sz="2400" spc="-5">
                <a:solidFill>
                  <a:srgbClr val="404040"/>
                </a:solidFill>
                <a:latin typeface="Times New Roman"/>
                <a:cs typeface="Times New Roman"/>
              </a:rPr>
              <a:t> образования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 и</a:t>
            </a:r>
            <a:r>
              <a:rPr dirty="0" sz="2400" spc="5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400" spc="-15" b="1">
                <a:solidFill>
                  <a:srgbClr val="404040"/>
                </a:solidFill>
                <a:latin typeface="Times New Roman"/>
                <a:cs typeface="Times New Roman"/>
              </a:rPr>
              <a:t>успешно </a:t>
            </a:r>
            <a:r>
              <a:rPr dirty="0" sz="2400" spc="-10" b="1">
                <a:solidFill>
                  <a:srgbClr val="404040"/>
                </a:solidFill>
                <a:latin typeface="Times New Roman"/>
                <a:cs typeface="Times New Roman"/>
              </a:rPr>
              <a:t> прошедшим</a:t>
            </a:r>
            <a:r>
              <a:rPr dirty="0" sz="2400" spc="15" b="1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400" spc="-5" b="1">
                <a:solidFill>
                  <a:srgbClr val="404040"/>
                </a:solidFill>
                <a:latin typeface="Times New Roman"/>
                <a:cs typeface="Times New Roman"/>
              </a:rPr>
              <a:t>ГИА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71076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7420356" y="0"/>
            <a:ext cx="4772660" cy="6863715"/>
            <a:chOff x="7420356" y="0"/>
            <a:chExt cx="4772660" cy="6863715"/>
          </a:xfrm>
        </p:grpSpPr>
        <p:sp>
          <p:nvSpPr>
            <p:cNvPr id="4" name="object 4"/>
            <p:cNvSpPr/>
            <p:nvPr/>
          </p:nvSpPr>
          <p:spPr>
            <a:xfrm>
              <a:off x="7424928" y="3681984"/>
              <a:ext cx="4763770" cy="3176905"/>
            </a:xfrm>
            <a:custGeom>
              <a:avLst/>
              <a:gdLst/>
              <a:ahLst/>
              <a:cxnLst/>
              <a:rect l="l" t="t" r="r" b="b"/>
              <a:pathLst>
                <a:path w="4763770" h="3176904">
                  <a:moveTo>
                    <a:pt x="4763516" y="0"/>
                  </a:moveTo>
                  <a:lnTo>
                    <a:pt x="0" y="3176586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182101" y="0"/>
              <a:ext cx="3007360" cy="6858000"/>
            </a:xfrm>
            <a:custGeom>
              <a:avLst/>
              <a:gdLst/>
              <a:ahLst/>
              <a:cxnLst/>
              <a:rect l="l" t="t" r="r" b="b"/>
              <a:pathLst>
                <a:path w="3007359" h="6858000">
                  <a:moveTo>
                    <a:pt x="3006850" y="0"/>
                  </a:moveTo>
                  <a:lnTo>
                    <a:pt x="2042483" y="0"/>
                  </a:lnTo>
                  <a:lnTo>
                    <a:pt x="0" y="6857996"/>
                  </a:lnTo>
                  <a:lnTo>
                    <a:pt x="3006850" y="6857996"/>
                  </a:lnTo>
                  <a:lnTo>
                    <a:pt x="3006850" y="0"/>
                  </a:lnTo>
                  <a:close/>
                </a:path>
              </a:pathLst>
            </a:custGeom>
            <a:solidFill>
              <a:srgbClr val="90C225">
                <a:alpha val="3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9604335" y="0"/>
              <a:ext cx="2588260" cy="6858000"/>
            </a:xfrm>
            <a:custGeom>
              <a:avLst/>
              <a:gdLst/>
              <a:ahLst/>
              <a:cxnLst/>
              <a:rect l="l" t="t" r="r" b="b"/>
              <a:pathLst>
                <a:path w="2588259" h="6858000">
                  <a:moveTo>
                    <a:pt x="2587664" y="0"/>
                  </a:moveTo>
                  <a:lnTo>
                    <a:pt x="0" y="0"/>
                  </a:lnTo>
                  <a:lnTo>
                    <a:pt x="1208190" y="6857996"/>
                  </a:lnTo>
                  <a:lnTo>
                    <a:pt x="2587664" y="6857996"/>
                  </a:lnTo>
                  <a:lnTo>
                    <a:pt x="2587664" y="0"/>
                  </a:lnTo>
                  <a:close/>
                </a:path>
              </a:pathLst>
            </a:custGeom>
            <a:solidFill>
              <a:srgbClr val="90C225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8932164" y="3048000"/>
              <a:ext cx="3260090" cy="3810000"/>
            </a:xfrm>
            <a:custGeom>
              <a:avLst/>
              <a:gdLst/>
              <a:ahLst/>
              <a:cxnLst/>
              <a:rect l="l" t="t" r="r" b="b"/>
              <a:pathLst>
                <a:path w="3260090" h="3810000">
                  <a:moveTo>
                    <a:pt x="3259835" y="0"/>
                  </a:moveTo>
                  <a:lnTo>
                    <a:pt x="0" y="3809999"/>
                  </a:lnTo>
                  <a:lnTo>
                    <a:pt x="3259835" y="3809999"/>
                  </a:lnTo>
                  <a:lnTo>
                    <a:pt x="3259835" y="0"/>
                  </a:lnTo>
                  <a:close/>
                </a:path>
              </a:pathLst>
            </a:custGeom>
            <a:solidFill>
              <a:srgbClr val="539F20">
                <a:alpha val="7215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9337790" y="0"/>
              <a:ext cx="2851785" cy="6858000"/>
            </a:xfrm>
            <a:custGeom>
              <a:avLst/>
              <a:gdLst/>
              <a:ahLst/>
              <a:cxnLst/>
              <a:rect l="l" t="t" r="r" b="b"/>
              <a:pathLst>
                <a:path w="2851784" h="6858000">
                  <a:moveTo>
                    <a:pt x="2851161" y="0"/>
                  </a:moveTo>
                  <a:lnTo>
                    <a:pt x="0" y="0"/>
                  </a:lnTo>
                  <a:lnTo>
                    <a:pt x="2467620" y="6857996"/>
                  </a:lnTo>
                  <a:lnTo>
                    <a:pt x="2851161" y="6857996"/>
                  </a:lnTo>
                  <a:lnTo>
                    <a:pt x="2851161" y="0"/>
                  </a:lnTo>
                  <a:close/>
                </a:path>
              </a:pathLst>
            </a:custGeom>
            <a:solidFill>
              <a:srgbClr val="3E7818">
                <a:alpha val="7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0898125" y="0"/>
              <a:ext cx="1290955" cy="6858000"/>
            </a:xfrm>
            <a:custGeom>
              <a:avLst/>
              <a:gdLst/>
              <a:ahLst/>
              <a:cxnLst/>
              <a:rect l="l" t="t" r="r" b="b"/>
              <a:pathLst>
                <a:path w="1290954" h="6858000">
                  <a:moveTo>
                    <a:pt x="1290827" y="0"/>
                  </a:moveTo>
                  <a:lnTo>
                    <a:pt x="1018958" y="0"/>
                  </a:lnTo>
                  <a:lnTo>
                    <a:pt x="0" y="6857996"/>
                  </a:lnTo>
                  <a:lnTo>
                    <a:pt x="1290827" y="6857996"/>
                  </a:lnTo>
                  <a:lnTo>
                    <a:pt x="1290827" y="0"/>
                  </a:lnTo>
                  <a:close/>
                </a:path>
              </a:pathLst>
            </a:custGeom>
            <a:solidFill>
              <a:srgbClr val="C0E374">
                <a:alpha val="7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0940749" y="0"/>
              <a:ext cx="1248410" cy="6858000"/>
            </a:xfrm>
            <a:custGeom>
              <a:avLst/>
              <a:gdLst/>
              <a:ahLst/>
              <a:cxnLst/>
              <a:rect l="l" t="t" r="r" b="b"/>
              <a:pathLst>
                <a:path w="1248409" h="6858000">
                  <a:moveTo>
                    <a:pt x="1248203" y="0"/>
                  </a:moveTo>
                  <a:lnTo>
                    <a:pt x="0" y="0"/>
                  </a:lnTo>
                  <a:lnTo>
                    <a:pt x="1107740" y="6857996"/>
                  </a:lnTo>
                  <a:lnTo>
                    <a:pt x="1248203" y="6857996"/>
                  </a:lnTo>
                  <a:lnTo>
                    <a:pt x="1248203" y="0"/>
                  </a:lnTo>
                  <a:close/>
                </a:path>
              </a:pathLst>
            </a:custGeom>
            <a:solidFill>
              <a:srgbClr val="90C225">
                <a:alpha val="65097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0372344" y="3590544"/>
              <a:ext cx="1816735" cy="3267710"/>
            </a:xfrm>
            <a:custGeom>
              <a:avLst/>
              <a:gdLst/>
              <a:ahLst/>
              <a:cxnLst/>
              <a:rect l="l" t="t" r="r" b="b"/>
              <a:pathLst>
                <a:path w="1816734" h="3267709">
                  <a:moveTo>
                    <a:pt x="1816607" y="0"/>
                  </a:moveTo>
                  <a:lnTo>
                    <a:pt x="0" y="3267455"/>
                  </a:lnTo>
                  <a:lnTo>
                    <a:pt x="1816607" y="3267455"/>
                  </a:lnTo>
                  <a:lnTo>
                    <a:pt x="1816607" y="0"/>
                  </a:lnTo>
                  <a:close/>
                </a:path>
              </a:pathLst>
            </a:custGeom>
            <a:solidFill>
              <a:srgbClr val="90C225">
                <a:alpha val="799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749604" y="0"/>
            <a:ext cx="647890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35" i="0">
                <a:solidFill>
                  <a:srgbClr val="2A500F"/>
                </a:solidFill>
                <a:latin typeface="Times New Roman"/>
                <a:cs typeface="Times New Roman"/>
              </a:rPr>
              <a:t>Итоговая</a:t>
            </a:r>
            <a:r>
              <a:rPr dirty="0" sz="3600" spc="-25" i="0">
                <a:solidFill>
                  <a:srgbClr val="2A500F"/>
                </a:solidFill>
                <a:latin typeface="Times New Roman"/>
                <a:cs typeface="Times New Roman"/>
              </a:rPr>
              <a:t> </a:t>
            </a:r>
            <a:r>
              <a:rPr dirty="0" sz="3600" spc="-20" i="0">
                <a:solidFill>
                  <a:srgbClr val="2A500F"/>
                </a:solidFill>
                <a:latin typeface="Times New Roman"/>
                <a:cs typeface="Times New Roman"/>
              </a:rPr>
              <a:t>отметка</a:t>
            </a:r>
            <a:r>
              <a:rPr dirty="0" sz="3600" spc="-15" i="0">
                <a:solidFill>
                  <a:srgbClr val="2A500F"/>
                </a:solidFill>
                <a:latin typeface="Times New Roman"/>
                <a:cs typeface="Times New Roman"/>
              </a:rPr>
              <a:t> </a:t>
            </a:r>
            <a:r>
              <a:rPr dirty="0" sz="3600" spc="-5" i="0">
                <a:solidFill>
                  <a:srgbClr val="2A500F"/>
                </a:solidFill>
                <a:latin typeface="Times New Roman"/>
                <a:cs typeface="Times New Roman"/>
              </a:rPr>
              <a:t>(в</a:t>
            </a:r>
            <a:r>
              <a:rPr dirty="0" sz="3600" spc="-10" i="0">
                <a:solidFill>
                  <a:srgbClr val="2A500F"/>
                </a:solidFill>
                <a:latin typeface="Times New Roman"/>
                <a:cs typeface="Times New Roman"/>
              </a:rPr>
              <a:t> </a:t>
            </a:r>
            <a:r>
              <a:rPr dirty="0" sz="3600" spc="-15" i="0">
                <a:solidFill>
                  <a:srgbClr val="2A500F"/>
                </a:solidFill>
                <a:latin typeface="Times New Roman"/>
                <a:cs typeface="Times New Roman"/>
              </a:rPr>
              <a:t>аттестате)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99110" y="1146428"/>
            <a:ext cx="8989695" cy="3444875"/>
          </a:xfrm>
          <a:prstGeom prst="rect">
            <a:avLst/>
          </a:prstGeom>
        </p:spPr>
        <p:txBody>
          <a:bodyPr wrap="square" lIns="0" tIns="85725" rIns="0" bIns="0" rtlCol="0" vert="horz">
            <a:spAutoFit/>
          </a:bodyPr>
          <a:lstStyle/>
          <a:p>
            <a:pPr algn="just" marL="355600" marR="5080" indent="-342900">
              <a:lnSpc>
                <a:spcPct val="80000"/>
              </a:lnSpc>
              <a:spcBef>
                <a:spcPts val="675"/>
              </a:spcBef>
            </a:pPr>
            <a:r>
              <a:rPr dirty="0" sz="1900" spc="-17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dirty="0" sz="1900" spc="260">
                <a:solidFill>
                  <a:srgbClr val="90C225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15">
                <a:solidFill>
                  <a:srgbClr val="404040"/>
                </a:solidFill>
                <a:latin typeface="Times New Roman"/>
                <a:cs typeface="Times New Roman"/>
              </a:rPr>
              <a:t>Аттестат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о </a:t>
            </a:r>
            <a:r>
              <a:rPr dirty="0" sz="2400" spc="-5">
                <a:solidFill>
                  <a:srgbClr val="404040"/>
                </a:solidFill>
                <a:latin typeface="Times New Roman"/>
                <a:cs typeface="Times New Roman"/>
              </a:rPr>
              <a:t>среднем общем </a:t>
            </a:r>
            <a:r>
              <a:rPr dirty="0" sz="2400" spc="-10">
                <a:solidFill>
                  <a:srgbClr val="404040"/>
                </a:solidFill>
                <a:latin typeface="Times New Roman"/>
                <a:cs typeface="Times New Roman"/>
              </a:rPr>
              <a:t>образовании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с </a:t>
            </a:r>
            <a:r>
              <a:rPr dirty="0" sz="2400" spc="-15">
                <a:solidFill>
                  <a:srgbClr val="404040"/>
                </a:solidFill>
                <a:latin typeface="Times New Roman"/>
                <a:cs typeface="Times New Roman"/>
              </a:rPr>
              <a:t>отличием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и </a:t>
            </a:r>
            <a:r>
              <a:rPr dirty="0" sz="2400" spc="-15">
                <a:solidFill>
                  <a:srgbClr val="404040"/>
                </a:solidFill>
                <a:latin typeface="Times New Roman"/>
                <a:cs typeface="Times New Roman"/>
              </a:rPr>
              <a:t>приложение </a:t>
            </a:r>
            <a:r>
              <a:rPr dirty="0" sz="2400" spc="-1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к</a:t>
            </a:r>
            <a:r>
              <a:rPr dirty="0" sz="2400" spc="5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404040"/>
                </a:solidFill>
                <a:latin typeface="Times New Roman"/>
                <a:cs typeface="Times New Roman"/>
              </a:rPr>
              <a:t>нему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404040"/>
                </a:solidFill>
                <a:latin typeface="Times New Roman"/>
                <a:cs typeface="Times New Roman"/>
              </a:rPr>
              <a:t>выдаются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404040"/>
                </a:solidFill>
                <a:latin typeface="Times New Roman"/>
                <a:cs typeface="Times New Roman"/>
              </a:rPr>
              <a:t>выпускникам,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404040"/>
                </a:solidFill>
                <a:latin typeface="Times New Roman"/>
                <a:cs typeface="Times New Roman"/>
              </a:rPr>
              <a:t>завершившим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400" spc="-10">
                <a:solidFill>
                  <a:srgbClr val="404040"/>
                </a:solidFill>
                <a:latin typeface="Times New Roman"/>
                <a:cs typeface="Times New Roman"/>
              </a:rPr>
              <a:t>обучение</a:t>
            </a:r>
            <a:r>
              <a:rPr dirty="0" sz="2400" spc="-5">
                <a:solidFill>
                  <a:srgbClr val="404040"/>
                </a:solidFill>
                <a:latin typeface="Times New Roman"/>
                <a:cs typeface="Times New Roman"/>
              </a:rPr>
              <a:t> по </a:t>
            </a:r>
            <a:r>
              <a:rPr dirty="0" sz="2400" spc="-585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400" spc="-10">
                <a:solidFill>
                  <a:srgbClr val="404040"/>
                </a:solidFill>
                <a:latin typeface="Times New Roman"/>
                <a:cs typeface="Times New Roman"/>
              </a:rPr>
              <a:t>образовательным</a:t>
            </a:r>
            <a:r>
              <a:rPr dirty="0" sz="2400" spc="-5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программам</a:t>
            </a:r>
            <a:r>
              <a:rPr dirty="0" sz="2400" spc="5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400" spc="-15">
                <a:solidFill>
                  <a:srgbClr val="404040"/>
                </a:solidFill>
                <a:latin typeface="Times New Roman"/>
                <a:cs typeface="Times New Roman"/>
              </a:rPr>
              <a:t>среднего</a:t>
            </a:r>
            <a:r>
              <a:rPr dirty="0" sz="2400" spc="575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400" spc="-10">
                <a:solidFill>
                  <a:srgbClr val="404040"/>
                </a:solidFill>
                <a:latin typeface="Times New Roman"/>
                <a:cs typeface="Times New Roman"/>
              </a:rPr>
              <a:t>общего</a:t>
            </a:r>
            <a:r>
              <a:rPr dirty="0" sz="2400" spc="-5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400" spc="-10">
                <a:solidFill>
                  <a:srgbClr val="404040"/>
                </a:solidFill>
                <a:latin typeface="Times New Roman"/>
                <a:cs typeface="Times New Roman"/>
              </a:rPr>
              <a:t>образования, </a:t>
            </a:r>
            <a:r>
              <a:rPr dirty="0" sz="2400" spc="-5">
                <a:solidFill>
                  <a:srgbClr val="404040"/>
                </a:solidFill>
                <a:latin typeface="Times New Roman"/>
                <a:cs typeface="Times New Roman"/>
              </a:rPr>
              <a:t> имеющим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400" spc="-25" b="1">
                <a:solidFill>
                  <a:srgbClr val="61170D"/>
                </a:solidFill>
                <a:latin typeface="Times New Roman"/>
                <a:cs typeface="Times New Roman"/>
              </a:rPr>
              <a:t>итоговые</a:t>
            </a:r>
            <a:r>
              <a:rPr dirty="0" sz="2400" spc="-20" b="1">
                <a:solidFill>
                  <a:srgbClr val="61170D"/>
                </a:solidFill>
                <a:latin typeface="Times New Roman"/>
                <a:cs typeface="Times New Roman"/>
              </a:rPr>
              <a:t> </a:t>
            </a:r>
            <a:r>
              <a:rPr dirty="0" sz="2400" spc="-10" b="1">
                <a:solidFill>
                  <a:srgbClr val="61170D"/>
                </a:solidFill>
                <a:latin typeface="Times New Roman"/>
                <a:cs typeface="Times New Roman"/>
              </a:rPr>
              <a:t>отметки</a:t>
            </a:r>
            <a:r>
              <a:rPr dirty="0" sz="2400" spc="-5" b="1">
                <a:solidFill>
                  <a:srgbClr val="61170D"/>
                </a:solidFill>
                <a:latin typeface="Times New Roman"/>
                <a:cs typeface="Times New Roman"/>
              </a:rPr>
              <a:t> </a:t>
            </a:r>
            <a:r>
              <a:rPr dirty="0" sz="2400" spc="-15" b="1">
                <a:solidFill>
                  <a:srgbClr val="61170D"/>
                </a:solidFill>
                <a:latin typeface="Times New Roman"/>
                <a:cs typeface="Times New Roman"/>
              </a:rPr>
              <a:t>«отлично»</a:t>
            </a:r>
            <a:r>
              <a:rPr dirty="0" sz="2400" spc="-10" b="1">
                <a:solidFill>
                  <a:srgbClr val="61170D"/>
                </a:solidFill>
                <a:latin typeface="Times New Roman"/>
                <a:cs typeface="Times New Roman"/>
              </a:rPr>
              <a:t> </a:t>
            </a:r>
            <a:r>
              <a:rPr dirty="0" sz="2400" spc="-5" b="1">
                <a:solidFill>
                  <a:srgbClr val="61170D"/>
                </a:solidFill>
                <a:latin typeface="Times New Roman"/>
                <a:cs typeface="Times New Roman"/>
              </a:rPr>
              <a:t>по</a:t>
            </a:r>
            <a:r>
              <a:rPr dirty="0" sz="2400" b="1">
                <a:solidFill>
                  <a:srgbClr val="61170D"/>
                </a:solidFill>
                <a:latin typeface="Times New Roman"/>
                <a:cs typeface="Times New Roman"/>
              </a:rPr>
              <a:t> </a:t>
            </a:r>
            <a:r>
              <a:rPr dirty="0" sz="2400" spc="10" b="1">
                <a:solidFill>
                  <a:srgbClr val="61170D"/>
                </a:solidFill>
                <a:latin typeface="Times New Roman"/>
                <a:cs typeface="Times New Roman"/>
              </a:rPr>
              <a:t>всем</a:t>
            </a:r>
            <a:r>
              <a:rPr dirty="0" sz="2400" spc="15" b="1">
                <a:solidFill>
                  <a:srgbClr val="61170D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61170D"/>
                </a:solidFill>
                <a:latin typeface="Times New Roman"/>
                <a:cs typeface="Times New Roman"/>
              </a:rPr>
              <a:t>учебным </a:t>
            </a:r>
            <a:r>
              <a:rPr dirty="0" sz="2400" spc="5" b="1">
                <a:solidFill>
                  <a:srgbClr val="61170D"/>
                </a:solidFill>
                <a:latin typeface="Times New Roman"/>
                <a:cs typeface="Times New Roman"/>
              </a:rPr>
              <a:t> </a:t>
            </a:r>
            <a:r>
              <a:rPr dirty="0" sz="2400" spc="-5" b="1">
                <a:solidFill>
                  <a:srgbClr val="61170D"/>
                </a:solidFill>
                <a:latin typeface="Times New Roman"/>
                <a:cs typeface="Times New Roman"/>
              </a:rPr>
              <a:t>предметам </a:t>
            </a:r>
            <a:r>
              <a:rPr dirty="0" sz="2400" spc="-10" b="1">
                <a:solidFill>
                  <a:srgbClr val="61170D"/>
                </a:solidFill>
                <a:latin typeface="Times New Roman"/>
                <a:cs typeface="Times New Roman"/>
              </a:rPr>
              <a:t>учебного </a:t>
            </a:r>
            <a:r>
              <a:rPr dirty="0" sz="2400" spc="-5" b="1">
                <a:solidFill>
                  <a:srgbClr val="61170D"/>
                </a:solidFill>
                <a:latin typeface="Times New Roman"/>
                <a:cs typeface="Times New Roman"/>
              </a:rPr>
              <a:t>плана, </a:t>
            </a:r>
            <a:r>
              <a:rPr dirty="0" sz="2400" spc="-10" b="1">
                <a:solidFill>
                  <a:srgbClr val="61170D"/>
                </a:solidFill>
                <a:latin typeface="Times New Roman"/>
                <a:cs typeface="Times New Roman"/>
              </a:rPr>
              <a:t>изучавшимся </a:t>
            </a:r>
            <a:r>
              <a:rPr dirty="0" sz="2400" spc="-5">
                <a:solidFill>
                  <a:srgbClr val="404040"/>
                </a:solidFill>
                <a:latin typeface="Times New Roman"/>
                <a:cs typeface="Times New Roman"/>
              </a:rPr>
              <a:t>на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уровне </a:t>
            </a:r>
            <a:r>
              <a:rPr dirty="0" sz="2400" spc="-15">
                <a:solidFill>
                  <a:srgbClr val="404040"/>
                </a:solidFill>
                <a:latin typeface="Times New Roman"/>
                <a:cs typeface="Times New Roman"/>
              </a:rPr>
              <a:t>среднего </a:t>
            </a:r>
            <a:r>
              <a:rPr dirty="0" sz="2400" spc="-10">
                <a:solidFill>
                  <a:srgbClr val="404040"/>
                </a:solidFill>
                <a:latin typeface="Times New Roman"/>
                <a:cs typeface="Times New Roman"/>
              </a:rPr>
              <a:t> общего</a:t>
            </a:r>
            <a:r>
              <a:rPr dirty="0" sz="2400" spc="-5">
                <a:solidFill>
                  <a:srgbClr val="404040"/>
                </a:solidFill>
                <a:latin typeface="Times New Roman"/>
                <a:cs typeface="Times New Roman"/>
              </a:rPr>
              <a:t> образования,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 успешно</a:t>
            </a:r>
            <a:r>
              <a:rPr dirty="0" sz="2400" spc="5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400" spc="-10">
                <a:solidFill>
                  <a:srgbClr val="404040"/>
                </a:solidFill>
                <a:latin typeface="Times New Roman"/>
                <a:cs typeface="Times New Roman"/>
              </a:rPr>
              <a:t>прошедшим</a:t>
            </a:r>
            <a:r>
              <a:rPr dirty="0" sz="2400" spc="-5">
                <a:solidFill>
                  <a:srgbClr val="404040"/>
                </a:solidFill>
                <a:latin typeface="Times New Roman"/>
                <a:cs typeface="Times New Roman"/>
              </a:rPr>
              <a:t> ГИА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u="heavy" sz="2400" spc="-5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(без</a:t>
            </a:r>
            <a:r>
              <a:rPr dirty="0" u="heavy" sz="240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400" spc="5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учета </a:t>
            </a:r>
            <a:r>
              <a:rPr dirty="0" sz="2400" spc="-585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u="heavy" sz="2400" spc="-3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результатов,</a:t>
            </a:r>
            <a:r>
              <a:rPr dirty="0" u="heavy" sz="2400" spc="-25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400" spc="-5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полученных</a:t>
            </a:r>
            <a:r>
              <a:rPr dirty="0" u="heavy" sz="240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400" spc="-5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при</a:t>
            </a:r>
            <a:r>
              <a:rPr dirty="0" u="heavy" sz="240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400" spc="-2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прохождении</a:t>
            </a:r>
            <a:r>
              <a:rPr dirty="0" u="heavy" sz="2400" spc="-15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 повторной</a:t>
            </a:r>
            <a:r>
              <a:rPr dirty="0" u="heavy" sz="2400" spc="-1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400" spc="-5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ГИА)</a:t>
            </a:r>
            <a:r>
              <a:rPr dirty="0" u="heavy" sz="240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 и </a:t>
            </a:r>
            <a:r>
              <a:rPr dirty="0" sz="2400" spc="5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u="heavy" sz="2400" spc="-5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набравшим:</a:t>
            </a:r>
            <a:endParaRPr sz="2400">
              <a:latin typeface="Times New Roman"/>
              <a:cs typeface="Times New Roman"/>
            </a:endParaRPr>
          </a:p>
          <a:p>
            <a:pPr algn="just" marL="355600" marR="5080" indent="114300">
              <a:lnSpc>
                <a:spcPct val="80000"/>
              </a:lnSpc>
              <a:spcBef>
                <a:spcPts val="1000"/>
              </a:spcBef>
            </a:pPr>
            <a:r>
              <a:rPr dirty="0" u="heavy" sz="2400" spc="-5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не менее </a:t>
            </a:r>
            <a:r>
              <a:rPr dirty="0" u="heavy" sz="2400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70 </a:t>
            </a:r>
            <a:r>
              <a:rPr dirty="0" u="heavy" sz="2400" spc="5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баллов </a:t>
            </a:r>
            <a:r>
              <a:rPr dirty="0" u="heavy" sz="2400" spc="-5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на </a:t>
            </a:r>
            <a:r>
              <a:rPr dirty="0" u="heavy" sz="2400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ЕГЭ </a:t>
            </a:r>
            <a:r>
              <a:rPr dirty="0" u="heavy" sz="2400" spc="-5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соответственно по </a:t>
            </a:r>
            <a:r>
              <a:rPr dirty="0" u="heavy" sz="2400" spc="-30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русскому </a:t>
            </a:r>
            <a:r>
              <a:rPr dirty="0" u="heavy" sz="2400" spc="-15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языку </a:t>
            </a:r>
            <a:r>
              <a:rPr dirty="0" u="heavy" sz="2400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и </a:t>
            </a:r>
            <a:r>
              <a:rPr dirty="0" sz="2400" spc="5">
                <a:solidFill>
                  <a:srgbClr val="61170D"/>
                </a:solidFill>
                <a:latin typeface="Times New Roman"/>
                <a:cs typeface="Times New Roman"/>
              </a:rPr>
              <a:t> </a:t>
            </a:r>
            <a:r>
              <a:rPr dirty="0" u="heavy" sz="2400" spc="-25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математике</a:t>
            </a:r>
            <a:r>
              <a:rPr dirty="0" u="heavy" sz="2400" spc="-20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400" spc="-10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профильного</a:t>
            </a:r>
            <a:r>
              <a:rPr dirty="0" u="heavy" sz="2400" spc="-5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400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уровня</a:t>
            </a:r>
            <a:r>
              <a:rPr dirty="0" u="heavy" sz="2400" spc="5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400" spc="-5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или</a:t>
            </a:r>
            <a:r>
              <a:rPr dirty="0" u="heavy" sz="2400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 5</a:t>
            </a:r>
            <a:r>
              <a:rPr dirty="0" u="heavy" sz="2400" spc="5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400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баллов</a:t>
            </a:r>
            <a:r>
              <a:rPr dirty="0" u="heavy" sz="2400" spc="5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400" spc="-5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на</a:t>
            </a:r>
            <a:r>
              <a:rPr dirty="0" u="heavy" sz="2400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 ЕГЭ</a:t>
            </a:r>
            <a:r>
              <a:rPr dirty="0" u="heavy" sz="2400" spc="5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400" spc="-5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по </a:t>
            </a:r>
            <a:r>
              <a:rPr dirty="0" sz="2400" spc="-585">
                <a:solidFill>
                  <a:srgbClr val="61170D"/>
                </a:solidFill>
                <a:latin typeface="Times New Roman"/>
                <a:cs typeface="Times New Roman"/>
              </a:rPr>
              <a:t> </a:t>
            </a:r>
            <a:r>
              <a:rPr dirty="0" u="heavy" sz="2400" spc="-25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математике</a:t>
            </a:r>
            <a:r>
              <a:rPr dirty="0" u="heavy" sz="2400" spc="-30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400" spc="-15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базового</a:t>
            </a:r>
            <a:r>
              <a:rPr dirty="0" u="heavy" sz="2400" spc="10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400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уровня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420356" y="0"/>
            <a:ext cx="4772660" cy="6868159"/>
            <a:chOff x="7420356" y="0"/>
            <a:chExt cx="4772660" cy="6868159"/>
          </a:xfrm>
        </p:grpSpPr>
        <p:sp>
          <p:nvSpPr>
            <p:cNvPr id="3" name="object 3"/>
            <p:cNvSpPr/>
            <p:nvPr/>
          </p:nvSpPr>
          <p:spPr>
            <a:xfrm>
              <a:off x="9371076" y="0"/>
              <a:ext cx="1219200" cy="6858000"/>
            </a:xfrm>
            <a:custGeom>
              <a:avLst/>
              <a:gdLst/>
              <a:ahLst/>
              <a:cxnLst/>
              <a:rect l="l" t="t" r="r" b="b"/>
              <a:pathLst>
                <a:path w="1219200" h="6858000">
                  <a:moveTo>
                    <a:pt x="0" y="0"/>
                  </a:moveTo>
                  <a:lnTo>
                    <a:pt x="1219200" y="6857999"/>
                  </a:lnTo>
                </a:path>
              </a:pathLst>
            </a:custGeom>
            <a:ln w="9144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7424928" y="3681983"/>
              <a:ext cx="4763770" cy="3176905"/>
            </a:xfrm>
            <a:custGeom>
              <a:avLst/>
              <a:gdLst/>
              <a:ahLst/>
              <a:cxnLst/>
              <a:rect l="l" t="t" r="r" b="b"/>
              <a:pathLst>
                <a:path w="4763770" h="3176904">
                  <a:moveTo>
                    <a:pt x="4763516" y="0"/>
                  </a:moveTo>
                  <a:lnTo>
                    <a:pt x="0" y="3176586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182101" y="0"/>
              <a:ext cx="3007360" cy="6858000"/>
            </a:xfrm>
            <a:custGeom>
              <a:avLst/>
              <a:gdLst/>
              <a:ahLst/>
              <a:cxnLst/>
              <a:rect l="l" t="t" r="r" b="b"/>
              <a:pathLst>
                <a:path w="3007359" h="6858000">
                  <a:moveTo>
                    <a:pt x="3006850" y="0"/>
                  </a:moveTo>
                  <a:lnTo>
                    <a:pt x="2042483" y="0"/>
                  </a:lnTo>
                  <a:lnTo>
                    <a:pt x="0" y="6857996"/>
                  </a:lnTo>
                  <a:lnTo>
                    <a:pt x="3006850" y="6857996"/>
                  </a:lnTo>
                  <a:lnTo>
                    <a:pt x="3006850" y="0"/>
                  </a:lnTo>
                  <a:close/>
                </a:path>
              </a:pathLst>
            </a:custGeom>
            <a:solidFill>
              <a:srgbClr val="90C225">
                <a:alpha val="3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9604335" y="0"/>
              <a:ext cx="2588260" cy="6858000"/>
            </a:xfrm>
            <a:custGeom>
              <a:avLst/>
              <a:gdLst/>
              <a:ahLst/>
              <a:cxnLst/>
              <a:rect l="l" t="t" r="r" b="b"/>
              <a:pathLst>
                <a:path w="2588259" h="6858000">
                  <a:moveTo>
                    <a:pt x="2587664" y="0"/>
                  </a:moveTo>
                  <a:lnTo>
                    <a:pt x="0" y="0"/>
                  </a:lnTo>
                  <a:lnTo>
                    <a:pt x="1208190" y="6857996"/>
                  </a:lnTo>
                  <a:lnTo>
                    <a:pt x="2587664" y="6857996"/>
                  </a:lnTo>
                  <a:lnTo>
                    <a:pt x="2587664" y="0"/>
                  </a:lnTo>
                  <a:close/>
                </a:path>
              </a:pathLst>
            </a:custGeom>
            <a:solidFill>
              <a:srgbClr val="90C225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8932164" y="3048000"/>
              <a:ext cx="3260090" cy="3810000"/>
            </a:xfrm>
            <a:custGeom>
              <a:avLst/>
              <a:gdLst/>
              <a:ahLst/>
              <a:cxnLst/>
              <a:rect l="l" t="t" r="r" b="b"/>
              <a:pathLst>
                <a:path w="3260090" h="3810000">
                  <a:moveTo>
                    <a:pt x="3259835" y="0"/>
                  </a:moveTo>
                  <a:lnTo>
                    <a:pt x="0" y="3809999"/>
                  </a:lnTo>
                  <a:lnTo>
                    <a:pt x="3259835" y="3809999"/>
                  </a:lnTo>
                  <a:lnTo>
                    <a:pt x="3259835" y="0"/>
                  </a:lnTo>
                  <a:close/>
                </a:path>
              </a:pathLst>
            </a:custGeom>
            <a:solidFill>
              <a:srgbClr val="539F20">
                <a:alpha val="7215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9337790" y="0"/>
              <a:ext cx="2851785" cy="6858000"/>
            </a:xfrm>
            <a:custGeom>
              <a:avLst/>
              <a:gdLst/>
              <a:ahLst/>
              <a:cxnLst/>
              <a:rect l="l" t="t" r="r" b="b"/>
              <a:pathLst>
                <a:path w="2851784" h="6858000">
                  <a:moveTo>
                    <a:pt x="2851161" y="0"/>
                  </a:moveTo>
                  <a:lnTo>
                    <a:pt x="0" y="0"/>
                  </a:lnTo>
                  <a:lnTo>
                    <a:pt x="2467620" y="6857996"/>
                  </a:lnTo>
                  <a:lnTo>
                    <a:pt x="2851161" y="6857996"/>
                  </a:lnTo>
                  <a:lnTo>
                    <a:pt x="2851161" y="0"/>
                  </a:lnTo>
                  <a:close/>
                </a:path>
              </a:pathLst>
            </a:custGeom>
            <a:solidFill>
              <a:srgbClr val="3E7818">
                <a:alpha val="7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0898125" y="0"/>
              <a:ext cx="1290955" cy="6858000"/>
            </a:xfrm>
            <a:custGeom>
              <a:avLst/>
              <a:gdLst/>
              <a:ahLst/>
              <a:cxnLst/>
              <a:rect l="l" t="t" r="r" b="b"/>
              <a:pathLst>
                <a:path w="1290954" h="6858000">
                  <a:moveTo>
                    <a:pt x="1290827" y="0"/>
                  </a:moveTo>
                  <a:lnTo>
                    <a:pt x="1018958" y="0"/>
                  </a:lnTo>
                  <a:lnTo>
                    <a:pt x="0" y="6857996"/>
                  </a:lnTo>
                  <a:lnTo>
                    <a:pt x="1290827" y="6857996"/>
                  </a:lnTo>
                  <a:lnTo>
                    <a:pt x="1290827" y="0"/>
                  </a:lnTo>
                  <a:close/>
                </a:path>
              </a:pathLst>
            </a:custGeom>
            <a:solidFill>
              <a:srgbClr val="C0E374">
                <a:alpha val="7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0940749" y="0"/>
              <a:ext cx="1248410" cy="6858000"/>
            </a:xfrm>
            <a:custGeom>
              <a:avLst/>
              <a:gdLst/>
              <a:ahLst/>
              <a:cxnLst/>
              <a:rect l="l" t="t" r="r" b="b"/>
              <a:pathLst>
                <a:path w="1248409" h="6858000">
                  <a:moveTo>
                    <a:pt x="1248203" y="0"/>
                  </a:moveTo>
                  <a:lnTo>
                    <a:pt x="0" y="0"/>
                  </a:lnTo>
                  <a:lnTo>
                    <a:pt x="1107740" y="6857996"/>
                  </a:lnTo>
                  <a:lnTo>
                    <a:pt x="1248203" y="6857996"/>
                  </a:lnTo>
                  <a:lnTo>
                    <a:pt x="1248203" y="0"/>
                  </a:lnTo>
                  <a:close/>
                </a:path>
              </a:pathLst>
            </a:custGeom>
            <a:solidFill>
              <a:srgbClr val="90C225">
                <a:alpha val="65097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0372344" y="3590543"/>
              <a:ext cx="1816735" cy="3267710"/>
            </a:xfrm>
            <a:custGeom>
              <a:avLst/>
              <a:gdLst/>
              <a:ahLst/>
              <a:cxnLst/>
              <a:rect l="l" t="t" r="r" b="b"/>
              <a:pathLst>
                <a:path w="1816734" h="3267709">
                  <a:moveTo>
                    <a:pt x="1816607" y="0"/>
                  </a:moveTo>
                  <a:lnTo>
                    <a:pt x="0" y="3267455"/>
                  </a:lnTo>
                  <a:lnTo>
                    <a:pt x="1816607" y="3267455"/>
                  </a:lnTo>
                  <a:lnTo>
                    <a:pt x="1816607" y="0"/>
                  </a:lnTo>
                  <a:close/>
                </a:path>
              </a:pathLst>
            </a:custGeom>
            <a:solidFill>
              <a:srgbClr val="90C225">
                <a:alpha val="799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334005" y="206197"/>
            <a:ext cx="5958840" cy="11233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3600" spc="-25" i="0">
                <a:solidFill>
                  <a:srgbClr val="2A500F"/>
                </a:solidFill>
                <a:latin typeface="Times New Roman"/>
                <a:cs typeface="Times New Roman"/>
              </a:rPr>
              <a:t>Выдача</a:t>
            </a:r>
            <a:r>
              <a:rPr dirty="0" sz="3600" spc="-35" i="0">
                <a:solidFill>
                  <a:srgbClr val="2A500F"/>
                </a:solidFill>
                <a:latin typeface="Times New Roman"/>
                <a:cs typeface="Times New Roman"/>
              </a:rPr>
              <a:t> </a:t>
            </a:r>
            <a:r>
              <a:rPr dirty="0" sz="3600" spc="-10" i="0">
                <a:solidFill>
                  <a:srgbClr val="2A500F"/>
                </a:solidFill>
                <a:latin typeface="Times New Roman"/>
                <a:cs typeface="Times New Roman"/>
              </a:rPr>
              <a:t>медали</a:t>
            </a:r>
            <a:endParaRPr sz="3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3600" i="0">
                <a:solidFill>
                  <a:srgbClr val="2A500F"/>
                </a:solidFill>
                <a:latin typeface="Times New Roman"/>
                <a:cs typeface="Times New Roman"/>
              </a:rPr>
              <a:t>«За</a:t>
            </a:r>
            <a:r>
              <a:rPr dirty="0" sz="3600" spc="-20" i="0">
                <a:solidFill>
                  <a:srgbClr val="2A500F"/>
                </a:solidFill>
                <a:latin typeface="Times New Roman"/>
                <a:cs typeface="Times New Roman"/>
              </a:rPr>
              <a:t> </a:t>
            </a:r>
            <a:r>
              <a:rPr dirty="0" sz="3600" i="0">
                <a:solidFill>
                  <a:srgbClr val="2A500F"/>
                </a:solidFill>
                <a:latin typeface="Times New Roman"/>
                <a:cs typeface="Times New Roman"/>
              </a:rPr>
              <a:t>особые</a:t>
            </a:r>
            <a:r>
              <a:rPr dirty="0" sz="3600" spc="-5" i="0">
                <a:solidFill>
                  <a:srgbClr val="2A500F"/>
                </a:solidFill>
                <a:latin typeface="Times New Roman"/>
                <a:cs typeface="Times New Roman"/>
              </a:rPr>
              <a:t> </a:t>
            </a:r>
            <a:r>
              <a:rPr dirty="0" sz="3600" spc="-30" i="0">
                <a:solidFill>
                  <a:srgbClr val="2A500F"/>
                </a:solidFill>
                <a:latin typeface="Times New Roman"/>
                <a:cs typeface="Times New Roman"/>
              </a:rPr>
              <a:t>успехи</a:t>
            </a:r>
            <a:r>
              <a:rPr dirty="0" sz="3600" i="0">
                <a:solidFill>
                  <a:srgbClr val="2A500F"/>
                </a:solidFill>
                <a:latin typeface="Times New Roman"/>
                <a:cs typeface="Times New Roman"/>
              </a:rPr>
              <a:t> в</a:t>
            </a:r>
            <a:r>
              <a:rPr dirty="0" sz="3600" spc="-20" i="0">
                <a:solidFill>
                  <a:srgbClr val="2A500F"/>
                </a:solidFill>
                <a:latin typeface="Times New Roman"/>
                <a:cs typeface="Times New Roman"/>
              </a:rPr>
              <a:t> </a:t>
            </a:r>
            <a:r>
              <a:rPr dirty="0" sz="3600" spc="-5" i="0">
                <a:solidFill>
                  <a:srgbClr val="2A500F"/>
                </a:solidFill>
                <a:latin typeface="Times New Roman"/>
                <a:cs typeface="Times New Roman"/>
              </a:rPr>
              <a:t>учении»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8739" y="1467993"/>
            <a:ext cx="9284335" cy="4912360"/>
          </a:xfrm>
          <a:prstGeom prst="rect">
            <a:avLst/>
          </a:prstGeom>
        </p:spPr>
        <p:txBody>
          <a:bodyPr wrap="square" lIns="0" tIns="74295" rIns="0" bIns="0" rtlCol="0" vert="horz">
            <a:spAutoFit/>
          </a:bodyPr>
          <a:lstStyle/>
          <a:p>
            <a:pPr algn="just" marL="622300" marR="5080" indent="-609600">
              <a:lnSpc>
                <a:spcPct val="80000"/>
              </a:lnSpc>
              <a:spcBef>
                <a:spcPts val="585"/>
              </a:spcBef>
            </a:pPr>
            <a:r>
              <a:rPr dirty="0" sz="1600" spc="-16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dirty="0" sz="1600" spc="-155">
                <a:solidFill>
                  <a:srgbClr val="90C22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">
                <a:solidFill>
                  <a:srgbClr val="404040"/>
                </a:solidFill>
                <a:latin typeface="Trebuchet MS"/>
                <a:cs typeface="Trebuchet MS"/>
              </a:rPr>
              <a:t>Медаль</a:t>
            </a:r>
            <a:r>
              <a:rPr dirty="0" sz="200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000" spc="-5">
                <a:solidFill>
                  <a:srgbClr val="404040"/>
                </a:solidFill>
                <a:latin typeface="Trebuchet MS"/>
                <a:cs typeface="Trebuchet MS"/>
              </a:rPr>
              <a:t>вручается</a:t>
            </a:r>
            <a:r>
              <a:rPr dirty="0" sz="200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000" spc="-5">
                <a:solidFill>
                  <a:srgbClr val="404040"/>
                </a:solidFill>
                <a:latin typeface="Trebuchet MS"/>
                <a:cs typeface="Trebuchet MS"/>
              </a:rPr>
              <a:t>лицам,</a:t>
            </a:r>
            <a:r>
              <a:rPr dirty="0" sz="200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000" spc="-5">
                <a:solidFill>
                  <a:srgbClr val="404040"/>
                </a:solidFill>
                <a:latin typeface="Trebuchet MS"/>
                <a:cs typeface="Trebuchet MS"/>
              </a:rPr>
              <a:t>завершившим</a:t>
            </a:r>
            <a:r>
              <a:rPr dirty="0" sz="200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000" spc="-5">
                <a:solidFill>
                  <a:srgbClr val="404040"/>
                </a:solidFill>
                <a:latin typeface="Trebuchet MS"/>
                <a:cs typeface="Trebuchet MS"/>
              </a:rPr>
              <a:t>освоение</a:t>
            </a:r>
            <a:r>
              <a:rPr dirty="0" sz="200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000" spc="-5">
                <a:solidFill>
                  <a:srgbClr val="404040"/>
                </a:solidFill>
                <a:latin typeface="Trebuchet MS"/>
                <a:cs typeface="Trebuchet MS"/>
              </a:rPr>
              <a:t>образовательных </a:t>
            </a:r>
            <a:r>
              <a:rPr dirty="0" sz="200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000" spc="-5">
                <a:solidFill>
                  <a:srgbClr val="404040"/>
                </a:solidFill>
                <a:latin typeface="Trebuchet MS"/>
                <a:cs typeface="Trebuchet MS"/>
              </a:rPr>
              <a:t>программ</a:t>
            </a:r>
            <a:r>
              <a:rPr dirty="0" sz="200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000" spc="-5">
                <a:solidFill>
                  <a:srgbClr val="404040"/>
                </a:solidFill>
                <a:latin typeface="Trebuchet MS"/>
                <a:cs typeface="Trebuchet MS"/>
              </a:rPr>
              <a:t>среднего</a:t>
            </a:r>
            <a:r>
              <a:rPr dirty="0" sz="2000">
                <a:solidFill>
                  <a:srgbClr val="404040"/>
                </a:solidFill>
                <a:latin typeface="Trebuchet MS"/>
                <a:cs typeface="Trebuchet MS"/>
              </a:rPr>
              <a:t> общего</a:t>
            </a:r>
            <a:r>
              <a:rPr dirty="0" sz="2000" spc="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000" spc="-5">
                <a:solidFill>
                  <a:srgbClr val="404040"/>
                </a:solidFill>
                <a:latin typeface="Trebuchet MS"/>
                <a:cs typeface="Trebuchet MS"/>
              </a:rPr>
              <a:t>образования,</a:t>
            </a:r>
            <a:r>
              <a:rPr dirty="0" sz="200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000" spc="-5">
                <a:solidFill>
                  <a:srgbClr val="404040"/>
                </a:solidFill>
                <a:latin typeface="Trebuchet MS"/>
                <a:cs typeface="Trebuchet MS"/>
              </a:rPr>
              <a:t>успешно</a:t>
            </a:r>
            <a:r>
              <a:rPr dirty="0" sz="200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000" spc="-5">
                <a:solidFill>
                  <a:srgbClr val="404040"/>
                </a:solidFill>
                <a:latin typeface="Trebuchet MS"/>
                <a:cs typeface="Trebuchet MS"/>
              </a:rPr>
              <a:t>прошедшим </a:t>
            </a:r>
            <a:r>
              <a:rPr dirty="0" sz="200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000" spc="-5">
                <a:solidFill>
                  <a:srgbClr val="404040"/>
                </a:solidFill>
                <a:latin typeface="Trebuchet MS"/>
                <a:cs typeface="Trebuchet MS"/>
              </a:rPr>
              <a:t>государственную</a:t>
            </a:r>
            <a:r>
              <a:rPr dirty="0" sz="200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000" spc="-5">
                <a:solidFill>
                  <a:srgbClr val="404040"/>
                </a:solidFill>
                <a:latin typeface="Trebuchet MS"/>
                <a:cs typeface="Trebuchet MS"/>
              </a:rPr>
              <a:t>итоговую</a:t>
            </a:r>
            <a:r>
              <a:rPr dirty="0" sz="200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000" spc="-5">
                <a:solidFill>
                  <a:srgbClr val="404040"/>
                </a:solidFill>
                <a:latin typeface="Trebuchet MS"/>
                <a:cs typeface="Trebuchet MS"/>
              </a:rPr>
              <a:t>аттестацию</a:t>
            </a:r>
            <a:r>
              <a:rPr dirty="0" sz="2000">
                <a:solidFill>
                  <a:srgbClr val="404040"/>
                </a:solidFill>
                <a:latin typeface="Trebuchet MS"/>
                <a:cs typeface="Trebuchet MS"/>
              </a:rPr>
              <a:t> и</a:t>
            </a:r>
            <a:r>
              <a:rPr dirty="0" sz="2000" spc="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000" spc="-5">
                <a:solidFill>
                  <a:srgbClr val="404040"/>
                </a:solidFill>
                <a:latin typeface="Trebuchet MS"/>
                <a:cs typeface="Trebuchet MS"/>
              </a:rPr>
              <a:t>имеющим</a:t>
            </a:r>
            <a:r>
              <a:rPr dirty="0" sz="200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000" spc="-5">
                <a:solidFill>
                  <a:srgbClr val="404040"/>
                </a:solidFill>
                <a:latin typeface="Trebuchet MS"/>
                <a:cs typeface="Trebuchet MS"/>
              </a:rPr>
              <a:t>итоговые</a:t>
            </a:r>
            <a:r>
              <a:rPr dirty="0" sz="200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000" spc="-5">
                <a:solidFill>
                  <a:srgbClr val="404040"/>
                </a:solidFill>
                <a:latin typeface="Trebuchet MS"/>
                <a:cs typeface="Trebuchet MS"/>
              </a:rPr>
              <a:t>оценки </a:t>
            </a:r>
            <a:r>
              <a:rPr dirty="0" sz="200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000" spc="-5">
                <a:solidFill>
                  <a:srgbClr val="404040"/>
                </a:solidFill>
                <a:latin typeface="Trebuchet MS"/>
                <a:cs typeface="Trebuchet MS"/>
              </a:rPr>
              <a:t>успеваемости «отлично» </a:t>
            </a:r>
            <a:r>
              <a:rPr dirty="0" sz="2000">
                <a:solidFill>
                  <a:srgbClr val="404040"/>
                </a:solidFill>
                <a:latin typeface="Trebuchet MS"/>
                <a:cs typeface="Trebuchet MS"/>
              </a:rPr>
              <a:t>по </a:t>
            </a:r>
            <a:r>
              <a:rPr dirty="0" sz="2000" spc="-5">
                <a:solidFill>
                  <a:srgbClr val="404040"/>
                </a:solidFill>
                <a:latin typeface="Trebuchet MS"/>
                <a:cs typeface="Trebuchet MS"/>
              </a:rPr>
              <a:t>всем учебным предметам, изучавшимся </a:t>
            </a:r>
            <a:r>
              <a:rPr dirty="0" sz="2000">
                <a:solidFill>
                  <a:srgbClr val="404040"/>
                </a:solidFill>
                <a:latin typeface="Trebuchet MS"/>
                <a:cs typeface="Trebuchet MS"/>
              </a:rPr>
              <a:t>в </a:t>
            </a:r>
            <a:r>
              <a:rPr dirty="0" sz="2000" spc="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000" spc="-5">
                <a:solidFill>
                  <a:srgbClr val="404040"/>
                </a:solidFill>
                <a:latin typeface="Trebuchet MS"/>
                <a:cs typeface="Trebuchet MS"/>
              </a:rPr>
              <a:t>соответствии</a:t>
            </a:r>
            <a:r>
              <a:rPr dirty="0" sz="2000">
                <a:solidFill>
                  <a:srgbClr val="404040"/>
                </a:solidFill>
                <a:latin typeface="Trebuchet MS"/>
                <a:cs typeface="Trebuchet MS"/>
              </a:rPr>
              <a:t> с</a:t>
            </a:r>
            <a:r>
              <a:rPr dirty="0" sz="2000" spc="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000" spc="-5">
                <a:solidFill>
                  <a:srgbClr val="404040"/>
                </a:solidFill>
                <a:latin typeface="Trebuchet MS"/>
                <a:cs typeface="Trebuchet MS"/>
              </a:rPr>
              <a:t>учебным</a:t>
            </a:r>
            <a:r>
              <a:rPr dirty="0" sz="200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000" spc="-5">
                <a:solidFill>
                  <a:srgbClr val="404040"/>
                </a:solidFill>
                <a:latin typeface="Trebuchet MS"/>
                <a:cs typeface="Trebuchet MS"/>
              </a:rPr>
              <a:t>планом,</a:t>
            </a:r>
            <a:r>
              <a:rPr dirty="0" sz="200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000" spc="-10">
                <a:solidFill>
                  <a:srgbClr val="404040"/>
                </a:solidFill>
                <a:latin typeface="Trebuchet MS"/>
                <a:cs typeface="Trebuchet MS"/>
              </a:rPr>
              <a:t>организациями,</a:t>
            </a:r>
            <a:r>
              <a:rPr dirty="0" sz="2000" spc="-5">
                <a:solidFill>
                  <a:srgbClr val="404040"/>
                </a:solidFill>
                <a:latin typeface="Trebuchet MS"/>
                <a:cs typeface="Trebuchet MS"/>
              </a:rPr>
              <a:t> осуществляющими </a:t>
            </a:r>
            <a:r>
              <a:rPr dirty="0" sz="200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000" spc="-5">
                <a:solidFill>
                  <a:srgbClr val="404040"/>
                </a:solidFill>
                <a:latin typeface="Trebuchet MS"/>
                <a:cs typeface="Trebuchet MS"/>
              </a:rPr>
              <a:t>образовательную</a:t>
            </a:r>
            <a:r>
              <a:rPr dirty="0" sz="200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000" spc="-5">
                <a:solidFill>
                  <a:srgbClr val="404040"/>
                </a:solidFill>
                <a:latin typeface="Trebuchet MS"/>
                <a:cs typeface="Trebuchet MS"/>
              </a:rPr>
              <a:t>деятельность,</a:t>
            </a:r>
            <a:r>
              <a:rPr dirty="0" sz="2000">
                <a:solidFill>
                  <a:srgbClr val="404040"/>
                </a:solidFill>
                <a:latin typeface="Trebuchet MS"/>
                <a:cs typeface="Trebuchet MS"/>
              </a:rPr>
              <a:t> в</a:t>
            </a:r>
            <a:r>
              <a:rPr dirty="0" sz="2000" spc="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000">
                <a:solidFill>
                  <a:srgbClr val="404040"/>
                </a:solidFill>
                <a:latin typeface="Trebuchet MS"/>
                <a:cs typeface="Trebuchet MS"/>
              </a:rPr>
              <a:t>которых</a:t>
            </a:r>
            <a:r>
              <a:rPr dirty="0" sz="2000" spc="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000" spc="-5">
                <a:solidFill>
                  <a:srgbClr val="404040"/>
                </a:solidFill>
                <a:latin typeface="Trebuchet MS"/>
                <a:cs typeface="Trebuchet MS"/>
              </a:rPr>
              <a:t>они</a:t>
            </a:r>
            <a:r>
              <a:rPr dirty="0" sz="200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000" spc="-5">
                <a:solidFill>
                  <a:srgbClr val="404040"/>
                </a:solidFill>
                <a:latin typeface="Trebuchet MS"/>
                <a:cs typeface="Trebuchet MS"/>
              </a:rPr>
              <a:t>проходили </a:t>
            </a:r>
            <a:r>
              <a:rPr dirty="0" sz="200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000" spc="-5">
                <a:solidFill>
                  <a:srgbClr val="404040"/>
                </a:solidFill>
                <a:latin typeface="Trebuchet MS"/>
                <a:cs typeface="Trebuchet MS"/>
              </a:rPr>
              <a:t>государственную итоговую</a:t>
            </a:r>
            <a:r>
              <a:rPr dirty="0" sz="2000" spc="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000">
                <a:solidFill>
                  <a:srgbClr val="404040"/>
                </a:solidFill>
                <a:latin typeface="Trebuchet MS"/>
                <a:cs typeface="Trebuchet MS"/>
              </a:rPr>
              <a:t>аттестацию.</a:t>
            </a:r>
            <a:endParaRPr sz="2000">
              <a:latin typeface="Trebuchet MS"/>
              <a:cs typeface="Trebuchet MS"/>
            </a:endParaRPr>
          </a:p>
          <a:p>
            <a:pPr algn="r" marR="6350">
              <a:lnSpc>
                <a:spcPct val="100000"/>
              </a:lnSpc>
            </a:pPr>
            <a:r>
              <a:rPr dirty="0" sz="1600" spc="-5" b="1">
                <a:solidFill>
                  <a:srgbClr val="404040"/>
                </a:solidFill>
                <a:latin typeface="Trebuchet MS"/>
                <a:cs typeface="Trebuchet MS"/>
              </a:rPr>
              <a:t>Порядок</a:t>
            </a:r>
            <a:r>
              <a:rPr dirty="0" sz="1600" spc="5" b="1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600" spc="-10" b="1">
                <a:solidFill>
                  <a:srgbClr val="404040"/>
                </a:solidFill>
                <a:latin typeface="Trebuchet MS"/>
                <a:cs typeface="Trebuchet MS"/>
              </a:rPr>
              <a:t>выдачи</a:t>
            </a:r>
            <a:r>
              <a:rPr dirty="0" sz="1600" spc="15" b="1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600" spc="-10" b="1">
                <a:solidFill>
                  <a:srgbClr val="404040"/>
                </a:solidFill>
                <a:latin typeface="Trebuchet MS"/>
                <a:cs typeface="Trebuchet MS"/>
              </a:rPr>
              <a:t>медали</a:t>
            </a:r>
            <a:endParaRPr sz="1600">
              <a:latin typeface="Trebuchet MS"/>
              <a:cs typeface="Trebuchet MS"/>
            </a:endParaRPr>
          </a:p>
          <a:p>
            <a:pPr algn="r" marL="6144260" marR="5080" indent="190500">
              <a:lnSpc>
                <a:spcPct val="100000"/>
              </a:lnSpc>
            </a:pPr>
            <a:r>
              <a:rPr dirty="0" sz="1600" spc="-5" b="1">
                <a:solidFill>
                  <a:srgbClr val="404040"/>
                </a:solidFill>
                <a:latin typeface="Trebuchet MS"/>
                <a:cs typeface="Trebuchet MS"/>
              </a:rPr>
              <a:t>«За особые успехи</a:t>
            </a:r>
            <a:r>
              <a:rPr dirty="0" sz="1600" spc="10" b="1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600" spc="-5" b="1">
                <a:solidFill>
                  <a:srgbClr val="404040"/>
                </a:solidFill>
                <a:latin typeface="Trebuchet MS"/>
                <a:cs typeface="Trebuchet MS"/>
              </a:rPr>
              <a:t>в </a:t>
            </a:r>
            <a:r>
              <a:rPr dirty="0" sz="1600" spc="-10" b="1">
                <a:solidFill>
                  <a:srgbClr val="404040"/>
                </a:solidFill>
                <a:latin typeface="Trebuchet MS"/>
                <a:cs typeface="Trebuchet MS"/>
              </a:rPr>
              <a:t>учении» </a:t>
            </a:r>
            <a:r>
              <a:rPr dirty="0" sz="1600" spc="-465" b="1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600" spc="-5" b="1">
                <a:solidFill>
                  <a:srgbClr val="404040"/>
                </a:solidFill>
                <a:latin typeface="Trebuchet MS"/>
                <a:cs typeface="Trebuchet MS"/>
              </a:rPr>
              <a:t>утв.</a:t>
            </a:r>
            <a:r>
              <a:rPr dirty="0" sz="1600" spc="-20" b="1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600" spc="-5" b="1">
                <a:solidFill>
                  <a:srgbClr val="404040"/>
                </a:solidFill>
                <a:latin typeface="Trebuchet MS"/>
                <a:cs typeface="Trebuchet MS"/>
              </a:rPr>
              <a:t>приказом Минобрнауки</a:t>
            </a:r>
            <a:r>
              <a:rPr dirty="0" sz="1600" spc="20" b="1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600" spc="-5" b="1">
                <a:solidFill>
                  <a:srgbClr val="404040"/>
                </a:solidFill>
                <a:latin typeface="Trebuchet MS"/>
                <a:cs typeface="Trebuchet MS"/>
              </a:rPr>
              <a:t>РФ </a:t>
            </a:r>
            <a:r>
              <a:rPr dirty="0" sz="1600" spc="-470" b="1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600" spc="-5" b="1">
                <a:solidFill>
                  <a:srgbClr val="404040"/>
                </a:solidFill>
                <a:latin typeface="Trebuchet MS"/>
                <a:cs typeface="Trebuchet MS"/>
              </a:rPr>
              <a:t>от</a:t>
            </a:r>
            <a:r>
              <a:rPr dirty="0" sz="1600" spc="90" b="1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600" spc="-5" b="1">
                <a:solidFill>
                  <a:srgbClr val="404040"/>
                </a:solidFill>
                <a:latin typeface="Trebuchet MS"/>
                <a:cs typeface="Trebuchet MS"/>
              </a:rPr>
              <a:t>23.06.2014</a:t>
            </a:r>
            <a:r>
              <a:rPr dirty="0" sz="1600" spc="114" b="1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600" spc="-5" b="1">
                <a:solidFill>
                  <a:srgbClr val="404040"/>
                </a:solidFill>
                <a:latin typeface="Trebuchet MS"/>
                <a:cs typeface="Trebuchet MS"/>
              </a:rPr>
              <a:t>г.</a:t>
            </a:r>
            <a:r>
              <a:rPr dirty="0" sz="1600" spc="105" b="1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600" spc="-5" b="1">
                <a:solidFill>
                  <a:srgbClr val="404040"/>
                </a:solidFill>
                <a:latin typeface="Trebuchet MS"/>
                <a:cs typeface="Trebuchet MS"/>
              </a:rPr>
              <a:t>N</a:t>
            </a:r>
            <a:r>
              <a:rPr dirty="0" sz="1600" spc="90" b="1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600" spc="-5" b="1">
                <a:solidFill>
                  <a:srgbClr val="404040"/>
                </a:solidFill>
                <a:latin typeface="Trebuchet MS"/>
                <a:cs typeface="Trebuchet MS"/>
              </a:rPr>
              <a:t>685</a:t>
            </a:r>
            <a:r>
              <a:rPr dirty="0" sz="1600" spc="105" b="1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600" spc="-5" b="1">
                <a:solidFill>
                  <a:srgbClr val="404040"/>
                </a:solidFill>
                <a:latin typeface="Trebuchet MS"/>
                <a:cs typeface="Trebuchet MS"/>
              </a:rPr>
              <a:t>(зарег. </a:t>
            </a:r>
            <a:r>
              <a:rPr dirty="0" sz="1600" b="1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600" spc="-5" b="1">
                <a:solidFill>
                  <a:srgbClr val="404040"/>
                </a:solidFill>
                <a:latin typeface="Trebuchet MS"/>
                <a:cs typeface="Trebuchet MS"/>
              </a:rPr>
              <a:t>в</a:t>
            </a:r>
            <a:r>
              <a:rPr dirty="0" sz="1600" b="1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600" spc="-10" b="1">
                <a:solidFill>
                  <a:srgbClr val="404040"/>
                </a:solidFill>
                <a:latin typeface="Trebuchet MS"/>
                <a:cs typeface="Trebuchet MS"/>
              </a:rPr>
              <a:t>Минюсте</a:t>
            </a:r>
            <a:r>
              <a:rPr dirty="0" sz="1600" b="1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600" spc="-5" b="1">
                <a:solidFill>
                  <a:srgbClr val="404040"/>
                </a:solidFill>
                <a:latin typeface="Trebuchet MS"/>
                <a:cs typeface="Trebuchet MS"/>
              </a:rPr>
              <a:t>РФ 07.07.2014</a:t>
            </a:r>
            <a:r>
              <a:rPr dirty="0" sz="1600" spc="15" b="1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600" spc="-5" b="1">
                <a:solidFill>
                  <a:srgbClr val="404040"/>
                </a:solidFill>
                <a:latin typeface="Trebuchet MS"/>
                <a:cs typeface="Trebuchet MS"/>
              </a:rPr>
              <a:t>г.</a:t>
            </a:r>
            <a:endParaRPr sz="1600">
              <a:latin typeface="Trebuchet MS"/>
              <a:cs typeface="Trebuchet MS"/>
            </a:endParaRPr>
          </a:p>
          <a:p>
            <a:pPr algn="r" marR="6985">
              <a:lnSpc>
                <a:spcPct val="100000"/>
              </a:lnSpc>
              <a:spcBef>
                <a:spcPts val="5"/>
              </a:spcBef>
            </a:pPr>
            <a:r>
              <a:rPr dirty="0" sz="1600" spc="-5" b="1">
                <a:solidFill>
                  <a:srgbClr val="404040"/>
                </a:solidFill>
                <a:latin typeface="Trebuchet MS"/>
                <a:cs typeface="Trebuchet MS"/>
              </a:rPr>
              <a:t>N</a:t>
            </a:r>
            <a:r>
              <a:rPr dirty="0" sz="1600" spc="-85" b="1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600" spc="-5" b="1">
                <a:solidFill>
                  <a:srgbClr val="404040"/>
                </a:solidFill>
                <a:latin typeface="Trebuchet MS"/>
                <a:cs typeface="Trebuchet MS"/>
              </a:rPr>
              <a:t>2997):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950">
              <a:latin typeface="Trebuchet MS"/>
              <a:cs typeface="Trebuchet MS"/>
            </a:endParaRPr>
          </a:p>
          <a:p>
            <a:pPr marL="779780">
              <a:lnSpc>
                <a:spcPct val="100000"/>
              </a:lnSpc>
            </a:pPr>
            <a:r>
              <a:rPr dirty="0" sz="1800" spc="-5">
                <a:latin typeface="Microsoft Sans Serif"/>
                <a:cs typeface="Microsoft Sans Serif"/>
              </a:rPr>
              <a:t>"Медаль</a:t>
            </a:r>
            <a:r>
              <a:rPr dirty="0" sz="1800" spc="10">
                <a:latin typeface="Microsoft Sans Serif"/>
                <a:cs typeface="Microsoft Sans Serif"/>
              </a:rPr>
              <a:t> </a:t>
            </a:r>
            <a:r>
              <a:rPr dirty="0" sz="1800" spc="-20">
                <a:latin typeface="Microsoft Sans Serif"/>
                <a:cs typeface="Microsoft Sans Serif"/>
              </a:rPr>
              <a:t>"За</a:t>
            </a:r>
            <a:r>
              <a:rPr dirty="0" sz="1800" spc="25">
                <a:latin typeface="Microsoft Sans Serif"/>
                <a:cs typeface="Microsoft Sans Serif"/>
              </a:rPr>
              <a:t> </a:t>
            </a:r>
            <a:r>
              <a:rPr dirty="0" sz="1800" spc="-5">
                <a:latin typeface="Microsoft Sans Serif"/>
                <a:cs typeface="Microsoft Sans Serif"/>
              </a:rPr>
              <a:t>особые</a:t>
            </a:r>
            <a:r>
              <a:rPr dirty="0" sz="1800" spc="10">
                <a:latin typeface="Microsoft Sans Serif"/>
                <a:cs typeface="Microsoft Sans Serif"/>
              </a:rPr>
              <a:t> </a:t>
            </a:r>
            <a:r>
              <a:rPr dirty="0" sz="1800" spc="-25">
                <a:latin typeface="Microsoft Sans Serif"/>
                <a:cs typeface="Microsoft Sans Serif"/>
              </a:rPr>
              <a:t>успехи</a:t>
            </a:r>
            <a:r>
              <a:rPr dirty="0" sz="1800" spc="55">
                <a:latin typeface="Microsoft Sans Serif"/>
                <a:cs typeface="Microsoft Sans Serif"/>
              </a:rPr>
              <a:t> </a:t>
            </a:r>
            <a:r>
              <a:rPr dirty="0" sz="1800">
                <a:latin typeface="Microsoft Sans Serif"/>
                <a:cs typeface="Microsoft Sans Serif"/>
              </a:rPr>
              <a:t>в</a:t>
            </a:r>
            <a:r>
              <a:rPr dirty="0" sz="1800" spc="25">
                <a:latin typeface="Microsoft Sans Serif"/>
                <a:cs typeface="Microsoft Sans Serif"/>
              </a:rPr>
              <a:t> </a:t>
            </a:r>
            <a:r>
              <a:rPr dirty="0" sz="1800" spc="-15">
                <a:latin typeface="Microsoft Sans Serif"/>
                <a:cs typeface="Microsoft Sans Serif"/>
              </a:rPr>
              <a:t>учении"</a:t>
            </a:r>
            <a:r>
              <a:rPr dirty="0" sz="1800" spc="50">
                <a:latin typeface="Microsoft Sans Serif"/>
                <a:cs typeface="Microsoft Sans Serif"/>
              </a:rPr>
              <a:t> </a:t>
            </a:r>
            <a:r>
              <a:rPr dirty="0" sz="1800">
                <a:latin typeface="Microsoft Sans Serif"/>
                <a:cs typeface="Microsoft Sans Serif"/>
              </a:rPr>
              <a:t>II</a:t>
            </a:r>
            <a:r>
              <a:rPr dirty="0" sz="1800" spc="15">
                <a:latin typeface="Microsoft Sans Serif"/>
                <a:cs typeface="Microsoft Sans Serif"/>
              </a:rPr>
              <a:t> </a:t>
            </a:r>
            <a:r>
              <a:rPr dirty="0" sz="1800" spc="-15">
                <a:latin typeface="Microsoft Sans Serif"/>
                <a:cs typeface="Microsoft Sans Serif"/>
              </a:rPr>
              <a:t>степени</a:t>
            </a:r>
            <a:r>
              <a:rPr dirty="0" sz="1800" spc="25">
                <a:latin typeface="Microsoft Sans Serif"/>
                <a:cs typeface="Microsoft Sans Serif"/>
              </a:rPr>
              <a:t> </a:t>
            </a:r>
            <a:r>
              <a:rPr dirty="0" sz="1800" spc="-20">
                <a:latin typeface="Microsoft Sans Serif"/>
                <a:cs typeface="Microsoft Sans Serif"/>
              </a:rPr>
              <a:t>вручается</a:t>
            </a:r>
            <a:endParaRPr sz="1800">
              <a:latin typeface="Microsoft Sans Serif"/>
              <a:cs typeface="Microsoft Sans Serif"/>
            </a:endParaRPr>
          </a:p>
          <a:p>
            <a:pPr marL="779780">
              <a:lnSpc>
                <a:spcPct val="100000"/>
              </a:lnSpc>
            </a:pPr>
            <a:r>
              <a:rPr dirty="0" sz="1800" spc="-25">
                <a:latin typeface="Microsoft Sans Serif"/>
                <a:cs typeface="Microsoft Sans Serif"/>
              </a:rPr>
              <a:t>выпускникам...</a:t>
            </a:r>
            <a:r>
              <a:rPr dirty="0" sz="1800" spc="40">
                <a:latin typeface="Microsoft Sans Serif"/>
                <a:cs typeface="Microsoft Sans Serif"/>
              </a:rPr>
              <a:t> </a:t>
            </a:r>
            <a:r>
              <a:rPr dirty="0" sz="1800" spc="-10">
                <a:latin typeface="Microsoft Sans Serif"/>
                <a:cs typeface="Microsoft Sans Serif"/>
              </a:rPr>
              <a:t>не</a:t>
            </a:r>
            <a:r>
              <a:rPr dirty="0" sz="1800" spc="30">
                <a:latin typeface="Microsoft Sans Serif"/>
                <a:cs typeface="Microsoft Sans Serif"/>
              </a:rPr>
              <a:t> </a:t>
            </a:r>
            <a:r>
              <a:rPr dirty="0" sz="1800" spc="-15">
                <a:latin typeface="Microsoft Sans Serif"/>
                <a:cs typeface="Microsoft Sans Serif"/>
              </a:rPr>
              <a:t>менее</a:t>
            </a:r>
            <a:r>
              <a:rPr dirty="0" sz="1800" spc="25">
                <a:latin typeface="Microsoft Sans Serif"/>
                <a:cs typeface="Microsoft Sans Serif"/>
              </a:rPr>
              <a:t> </a:t>
            </a:r>
            <a:r>
              <a:rPr dirty="0" sz="1800" spc="-5">
                <a:latin typeface="Microsoft Sans Serif"/>
                <a:cs typeface="Microsoft Sans Serif"/>
              </a:rPr>
              <a:t>60</a:t>
            </a:r>
            <a:r>
              <a:rPr dirty="0" sz="1800" spc="10">
                <a:latin typeface="Microsoft Sans Serif"/>
                <a:cs typeface="Microsoft Sans Serif"/>
              </a:rPr>
              <a:t> </a:t>
            </a:r>
            <a:r>
              <a:rPr dirty="0" sz="1800">
                <a:latin typeface="Microsoft Sans Serif"/>
                <a:cs typeface="Microsoft Sans Serif"/>
              </a:rPr>
              <a:t>баллов </a:t>
            </a:r>
            <a:r>
              <a:rPr dirty="0" sz="1800" spc="-10">
                <a:latin typeface="Microsoft Sans Serif"/>
                <a:cs typeface="Microsoft Sans Serif"/>
              </a:rPr>
              <a:t>на</a:t>
            </a:r>
            <a:r>
              <a:rPr dirty="0" sz="1800" spc="30">
                <a:latin typeface="Microsoft Sans Serif"/>
                <a:cs typeface="Microsoft Sans Serif"/>
              </a:rPr>
              <a:t> </a:t>
            </a:r>
            <a:r>
              <a:rPr dirty="0" sz="1800" spc="-15">
                <a:latin typeface="Microsoft Sans Serif"/>
                <a:cs typeface="Microsoft Sans Serif"/>
              </a:rPr>
              <a:t>ЕГЭ</a:t>
            </a:r>
            <a:r>
              <a:rPr dirty="0" sz="1800" spc="20">
                <a:latin typeface="Microsoft Sans Serif"/>
                <a:cs typeface="Microsoft Sans Serif"/>
              </a:rPr>
              <a:t> </a:t>
            </a:r>
            <a:r>
              <a:rPr dirty="0" sz="1800" spc="-15">
                <a:latin typeface="Microsoft Sans Serif"/>
                <a:cs typeface="Microsoft Sans Serif"/>
              </a:rPr>
              <a:t>по</a:t>
            </a:r>
            <a:r>
              <a:rPr dirty="0" sz="1800" spc="15">
                <a:latin typeface="Microsoft Sans Serif"/>
                <a:cs typeface="Microsoft Sans Serif"/>
              </a:rPr>
              <a:t> </a:t>
            </a:r>
            <a:r>
              <a:rPr dirty="0" sz="1800" spc="-15">
                <a:latin typeface="Microsoft Sans Serif"/>
                <a:cs typeface="Microsoft Sans Serif"/>
              </a:rPr>
              <a:t>учебному</a:t>
            </a:r>
            <a:r>
              <a:rPr dirty="0" sz="1800" spc="60">
                <a:latin typeface="Microsoft Sans Serif"/>
                <a:cs typeface="Microsoft Sans Serif"/>
              </a:rPr>
              <a:t> </a:t>
            </a:r>
            <a:r>
              <a:rPr dirty="0" sz="1800" spc="-25">
                <a:latin typeface="Microsoft Sans Serif"/>
                <a:cs typeface="Microsoft Sans Serif"/>
              </a:rPr>
              <a:t>предмету</a:t>
            </a:r>
            <a:endParaRPr sz="1800">
              <a:latin typeface="Microsoft Sans Serif"/>
              <a:cs typeface="Microsoft Sans Serif"/>
            </a:endParaRPr>
          </a:p>
          <a:p>
            <a:pPr marL="779780" marR="1144270">
              <a:lnSpc>
                <a:spcPct val="100000"/>
              </a:lnSpc>
            </a:pPr>
            <a:r>
              <a:rPr dirty="0" sz="1800" spc="-25">
                <a:latin typeface="Microsoft Sans Serif"/>
                <a:cs typeface="Microsoft Sans Serif"/>
              </a:rPr>
              <a:t>"Русский</a:t>
            </a:r>
            <a:r>
              <a:rPr dirty="0" sz="1800" spc="25">
                <a:latin typeface="Microsoft Sans Serif"/>
                <a:cs typeface="Microsoft Sans Serif"/>
              </a:rPr>
              <a:t> </a:t>
            </a:r>
            <a:r>
              <a:rPr dirty="0" sz="1800" spc="-35">
                <a:latin typeface="Microsoft Sans Serif"/>
                <a:cs typeface="Microsoft Sans Serif"/>
              </a:rPr>
              <a:t>язык";</a:t>
            </a:r>
            <a:r>
              <a:rPr dirty="0" sz="1800" spc="25">
                <a:latin typeface="Microsoft Sans Serif"/>
                <a:cs typeface="Microsoft Sans Serif"/>
              </a:rPr>
              <a:t> </a:t>
            </a:r>
            <a:r>
              <a:rPr dirty="0" sz="1800" spc="-5">
                <a:latin typeface="Microsoft Sans Serif"/>
                <a:cs typeface="Microsoft Sans Serif"/>
              </a:rPr>
              <a:t>не</a:t>
            </a:r>
            <a:r>
              <a:rPr dirty="0" sz="1800" spc="25">
                <a:latin typeface="Microsoft Sans Serif"/>
                <a:cs typeface="Microsoft Sans Serif"/>
              </a:rPr>
              <a:t> </a:t>
            </a:r>
            <a:r>
              <a:rPr dirty="0" sz="1800" spc="-15">
                <a:latin typeface="Microsoft Sans Serif"/>
                <a:cs typeface="Microsoft Sans Serif"/>
              </a:rPr>
              <a:t>менее</a:t>
            </a:r>
            <a:r>
              <a:rPr dirty="0" sz="1800" spc="25">
                <a:latin typeface="Microsoft Sans Serif"/>
                <a:cs typeface="Microsoft Sans Serif"/>
              </a:rPr>
              <a:t> </a:t>
            </a:r>
            <a:r>
              <a:rPr dirty="0" sz="1800" spc="-5">
                <a:latin typeface="Microsoft Sans Serif"/>
                <a:cs typeface="Microsoft Sans Serif"/>
              </a:rPr>
              <a:t>60</a:t>
            </a:r>
            <a:r>
              <a:rPr dirty="0" sz="1800" spc="30">
                <a:latin typeface="Microsoft Sans Serif"/>
                <a:cs typeface="Microsoft Sans Serif"/>
              </a:rPr>
              <a:t> </a:t>
            </a:r>
            <a:r>
              <a:rPr dirty="0" sz="1800">
                <a:latin typeface="Microsoft Sans Serif"/>
                <a:cs typeface="Microsoft Sans Serif"/>
              </a:rPr>
              <a:t>баллов</a:t>
            </a:r>
            <a:r>
              <a:rPr dirty="0" sz="1800" spc="5">
                <a:latin typeface="Microsoft Sans Serif"/>
                <a:cs typeface="Microsoft Sans Serif"/>
              </a:rPr>
              <a:t> </a:t>
            </a:r>
            <a:r>
              <a:rPr dirty="0" sz="1800" spc="-10">
                <a:latin typeface="Microsoft Sans Serif"/>
                <a:cs typeface="Microsoft Sans Serif"/>
              </a:rPr>
              <a:t>на</a:t>
            </a:r>
            <a:r>
              <a:rPr dirty="0" sz="1800" spc="35">
                <a:latin typeface="Microsoft Sans Serif"/>
                <a:cs typeface="Microsoft Sans Serif"/>
              </a:rPr>
              <a:t> </a:t>
            </a:r>
            <a:r>
              <a:rPr dirty="0" u="heavy" sz="1800" spc="-15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Microsoft Sans Serif"/>
                <a:cs typeface="Microsoft Sans Serif"/>
                <a:hlinkClick r:id="rId2"/>
              </a:rPr>
              <a:t>ЕГЭ</a:t>
            </a:r>
            <a:r>
              <a:rPr dirty="0" sz="1800" spc="25">
                <a:solidFill>
                  <a:srgbClr val="99C93B"/>
                </a:solidFill>
                <a:latin typeface="Microsoft Sans Serif"/>
                <a:cs typeface="Microsoft Sans Serif"/>
                <a:hlinkClick r:id="rId2"/>
              </a:rPr>
              <a:t> </a:t>
            </a:r>
            <a:r>
              <a:rPr dirty="0" sz="1800" spc="-15">
                <a:latin typeface="Microsoft Sans Serif"/>
                <a:cs typeface="Microsoft Sans Serif"/>
              </a:rPr>
              <a:t>по</a:t>
            </a:r>
            <a:r>
              <a:rPr dirty="0" sz="1800" spc="30">
                <a:latin typeface="Microsoft Sans Serif"/>
                <a:cs typeface="Microsoft Sans Serif"/>
              </a:rPr>
              <a:t> </a:t>
            </a:r>
            <a:r>
              <a:rPr dirty="0" sz="1800" spc="-20">
                <a:latin typeface="Microsoft Sans Serif"/>
                <a:cs typeface="Microsoft Sans Serif"/>
              </a:rPr>
              <a:t>одному</a:t>
            </a:r>
            <a:r>
              <a:rPr dirty="0" sz="1800" spc="10">
                <a:latin typeface="Microsoft Sans Serif"/>
                <a:cs typeface="Microsoft Sans Serif"/>
              </a:rPr>
              <a:t> </a:t>
            </a:r>
            <a:r>
              <a:rPr dirty="0" sz="1800" spc="-40">
                <a:latin typeface="Microsoft Sans Serif"/>
                <a:cs typeface="Microsoft Sans Serif"/>
              </a:rPr>
              <a:t>из</a:t>
            </a:r>
            <a:r>
              <a:rPr dirty="0" sz="1800" spc="20">
                <a:latin typeface="Microsoft Sans Serif"/>
                <a:cs typeface="Microsoft Sans Serif"/>
              </a:rPr>
              <a:t> </a:t>
            </a:r>
            <a:r>
              <a:rPr dirty="0" sz="1800" spc="-10">
                <a:latin typeface="Microsoft Sans Serif"/>
                <a:cs typeface="Microsoft Sans Serif"/>
              </a:rPr>
              <a:t>сдаваемых </a:t>
            </a:r>
            <a:r>
              <a:rPr dirty="0" sz="1800" spc="-465">
                <a:latin typeface="Microsoft Sans Serif"/>
                <a:cs typeface="Microsoft Sans Serif"/>
              </a:rPr>
              <a:t> </a:t>
            </a:r>
            <a:r>
              <a:rPr dirty="0" sz="1800" spc="-15">
                <a:latin typeface="Microsoft Sans Serif"/>
                <a:cs typeface="Microsoft Sans Serif"/>
              </a:rPr>
              <a:t>учебных</a:t>
            </a:r>
            <a:r>
              <a:rPr dirty="0" sz="1800" spc="60">
                <a:latin typeface="Microsoft Sans Serif"/>
                <a:cs typeface="Microsoft Sans Serif"/>
              </a:rPr>
              <a:t> </a:t>
            </a:r>
            <a:r>
              <a:rPr dirty="0" sz="1800" spc="-25">
                <a:latin typeface="Microsoft Sans Serif"/>
                <a:cs typeface="Microsoft Sans Serif"/>
              </a:rPr>
              <a:t>предметов",</a:t>
            </a:r>
            <a:r>
              <a:rPr dirty="0" sz="1800" spc="25">
                <a:latin typeface="Microsoft Sans Serif"/>
                <a:cs typeface="Microsoft Sans Serif"/>
              </a:rPr>
              <a:t> </a:t>
            </a:r>
            <a:r>
              <a:rPr dirty="0" sz="1800">
                <a:latin typeface="Microsoft Sans Serif"/>
                <a:cs typeface="Microsoft Sans Serif"/>
              </a:rPr>
              <a:t>-</a:t>
            </a:r>
            <a:r>
              <a:rPr dirty="0" sz="1800" spc="25">
                <a:latin typeface="Microsoft Sans Serif"/>
                <a:cs typeface="Microsoft Sans Serif"/>
              </a:rPr>
              <a:t> </a:t>
            </a:r>
            <a:r>
              <a:rPr dirty="0" sz="1800" spc="-30">
                <a:latin typeface="Microsoft Sans Serif"/>
                <a:cs typeface="Microsoft Sans Serif"/>
              </a:rPr>
              <a:t>сказано</a:t>
            </a:r>
            <a:r>
              <a:rPr dirty="0" sz="1800" spc="30">
                <a:latin typeface="Microsoft Sans Serif"/>
                <a:cs typeface="Microsoft Sans Serif"/>
              </a:rPr>
              <a:t> </a:t>
            </a:r>
            <a:r>
              <a:rPr dirty="0" sz="1800">
                <a:latin typeface="Microsoft Sans Serif"/>
                <a:cs typeface="Microsoft Sans Serif"/>
              </a:rPr>
              <a:t>в</a:t>
            </a:r>
            <a:r>
              <a:rPr dirty="0" sz="1800" spc="25">
                <a:latin typeface="Microsoft Sans Serif"/>
                <a:cs typeface="Microsoft Sans Serif"/>
              </a:rPr>
              <a:t> </a:t>
            </a:r>
            <a:r>
              <a:rPr dirty="0" sz="1800" spc="-25">
                <a:latin typeface="Microsoft Sans Serif"/>
                <a:cs typeface="Microsoft Sans Serif"/>
              </a:rPr>
              <a:t>документе.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8291" y="4745482"/>
            <a:ext cx="4701730" cy="328675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72344" y="3590543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183642" y="216408"/>
            <a:ext cx="8735695" cy="1003300"/>
            <a:chOff x="183642" y="216408"/>
            <a:chExt cx="8735695" cy="10033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6596" y="216408"/>
              <a:ext cx="2424684" cy="100279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83642" y="1151382"/>
              <a:ext cx="8735695" cy="0"/>
            </a:xfrm>
            <a:custGeom>
              <a:avLst/>
              <a:gdLst/>
              <a:ahLst/>
              <a:cxnLst/>
              <a:rect l="l" t="t" r="r" b="b"/>
              <a:pathLst>
                <a:path w="8735695" h="0">
                  <a:moveTo>
                    <a:pt x="0" y="0"/>
                  </a:moveTo>
                  <a:lnTo>
                    <a:pt x="8735567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803651" y="375615"/>
            <a:ext cx="4114800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КАК</a:t>
            </a:r>
            <a:r>
              <a:rPr dirty="0" spc="-55"/>
              <a:t> </a:t>
            </a:r>
            <a:r>
              <a:rPr dirty="0" spc="-75"/>
              <a:t>ВЫБРАТЬ</a:t>
            </a:r>
            <a:r>
              <a:rPr dirty="0" spc="-65"/>
              <a:t> </a:t>
            </a:r>
            <a:r>
              <a:rPr dirty="0" spc="-60"/>
              <a:t>ВУЗ?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694944" y="3057144"/>
            <a:ext cx="479425" cy="2718435"/>
            <a:chOff x="694944" y="3057144"/>
            <a:chExt cx="479425" cy="271843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4944" y="3057144"/>
              <a:ext cx="479298" cy="68960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4944" y="3564636"/>
              <a:ext cx="479298" cy="68960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4944" y="4070604"/>
              <a:ext cx="479298" cy="68961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4944" y="4578096"/>
              <a:ext cx="479298" cy="68960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4944" y="5085588"/>
              <a:ext cx="479298" cy="689610"/>
            </a:xfrm>
            <a:prstGeom prst="rect">
              <a:avLst/>
            </a:prstGeom>
          </p:spPr>
        </p:pic>
      </p:grp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689051" y="2055367"/>
          <a:ext cx="7651115" cy="37198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2300"/>
                <a:gridCol w="7009130"/>
              </a:tblGrid>
              <a:tr h="1080135">
                <a:tc gridSpan="2"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505"/>
                        </a:spcBef>
                      </a:pPr>
                      <a:r>
                        <a:rPr dirty="0" sz="2400" spc="-10" b="1" i="1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Что</a:t>
                      </a:r>
                      <a:r>
                        <a:rPr dirty="0" sz="2400" spc="-25" b="1" i="1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b="1" i="1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нужно</a:t>
                      </a:r>
                      <a:r>
                        <a:rPr dirty="0" sz="2400" spc="-10" b="1" i="1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5" b="1" i="1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сделать,</a:t>
                      </a:r>
                      <a:r>
                        <a:rPr dirty="0" sz="2400" spc="20" b="1" i="1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10" b="1" i="1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чтобы</a:t>
                      </a:r>
                      <a:r>
                        <a:rPr dirty="0" sz="2400" spc="-15" b="1" i="1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10" b="1" i="1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потом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z="2400" b="1" i="1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не</a:t>
                      </a:r>
                      <a:r>
                        <a:rPr dirty="0" sz="2400" spc="-10" b="1" i="1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 пожалеть</a:t>
                      </a:r>
                      <a:r>
                        <a:rPr dirty="0" sz="2400" spc="15" b="1" i="1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b="1" i="1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dirty="0" sz="2400" spc="-20" b="1" i="1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5" b="1" i="1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неправильном</a:t>
                      </a:r>
                      <a:r>
                        <a:rPr dirty="0" sz="2400" spc="-10" b="1" i="1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5" b="1" i="1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решении?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1911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0C22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50673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2400" b="1" i="1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2400" spc="-20" b="1" i="1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Оценить</a:t>
                      </a:r>
                      <a:r>
                        <a:rPr dirty="0" sz="2400" spc="-15" b="1" i="1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20" b="1" i="1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свои возможности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D"/>
                    </a:solidFill>
                  </a:tcPr>
                </a:tc>
              </a:tr>
              <a:tr h="50685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dirty="0" sz="2400" b="1" i="1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93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F4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dirty="0" sz="2400" spc="-10" b="1" i="1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Скорректировать</a:t>
                      </a:r>
                      <a:r>
                        <a:rPr dirty="0" sz="2400" spc="-5" b="1" i="1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20" b="1" i="1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свои</a:t>
                      </a:r>
                      <a:r>
                        <a:rPr dirty="0" sz="2400" spc="-5" b="1" i="1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10" b="1" i="1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ожидания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93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F4E8"/>
                    </a:solidFill>
                  </a:tcPr>
                </a:tc>
              </a:tr>
              <a:tr h="50673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2400" b="1" i="1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2400" spc="-5" b="1" i="1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Выбрать</a:t>
                      </a:r>
                      <a:r>
                        <a:rPr dirty="0" sz="2400" spc="-20" b="1" i="1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b="1" i="1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не</a:t>
                      </a:r>
                      <a:r>
                        <a:rPr dirty="0" sz="2400" spc="-15" b="1" i="1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 более </a:t>
                      </a:r>
                      <a:r>
                        <a:rPr dirty="0" sz="2400" b="1" i="1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пяти</a:t>
                      </a:r>
                      <a:r>
                        <a:rPr dirty="0" sz="2400" spc="-10" b="1" i="1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30" b="1" i="1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вузов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D"/>
                    </a:solidFill>
                  </a:tcPr>
                </a:tc>
              </a:tr>
              <a:tr h="50673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dirty="0" sz="2400" b="1" i="1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93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F4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dirty="0" sz="2400" spc="-5" b="1" i="1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Посетить</a:t>
                      </a:r>
                      <a:r>
                        <a:rPr dirty="0" sz="2400" spc="-20" b="1" i="1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5" b="1" i="1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«Дни</a:t>
                      </a:r>
                      <a:r>
                        <a:rPr dirty="0" sz="2400" spc="-20" b="1" i="1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b="1" i="1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открытых</a:t>
                      </a:r>
                      <a:r>
                        <a:rPr dirty="0" sz="2400" spc="-15" b="1" i="1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 дверей»</a:t>
                      </a:r>
                      <a:r>
                        <a:rPr dirty="0" sz="2400" spc="-10" b="1" i="1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25" b="1" i="1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вузов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93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F4E8"/>
                    </a:solidFill>
                  </a:tcPr>
                </a:tc>
              </a:tr>
              <a:tr h="5067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2400" b="1" i="1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2400" b="1" i="1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Определить</a:t>
                      </a:r>
                      <a:r>
                        <a:rPr dirty="0" sz="2400" spc="-35" b="1" i="1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25" b="1" i="1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цель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D"/>
                    </a:solidFill>
                  </a:tcPr>
                </a:tc>
              </a:tr>
              <a:tr h="99517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grpSp>
        <p:nvGrpSpPr>
          <p:cNvPr id="15" name="object 15"/>
          <p:cNvGrpSpPr/>
          <p:nvPr/>
        </p:nvGrpSpPr>
        <p:grpSpPr>
          <a:xfrm>
            <a:off x="10262616" y="188976"/>
            <a:ext cx="1541145" cy="1339850"/>
            <a:chOff x="10262616" y="188976"/>
            <a:chExt cx="1541145" cy="1339850"/>
          </a:xfrm>
        </p:grpSpPr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271760" y="198120"/>
              <a:ext cx="1522476" cy="1321307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0267188" y="193548"/>
              <a:ext cx="1531620" cy="1330960"/>
            </a:xfrm>
            <a:custGeom>
              <a:avLst/>
              <a:gdLst/>
              <a:ahLst/>
              <a:cxnLst/>
              <a:rect l="l" t="t" r="r" b="b"/>
              <a:pathLst>
                <a:path w="1531620" h="1330960">
                  <a:moveTo>
                    <a:pt x="0" y="1330452"/>
                  </a:moveTo>
                  <a:lnTo>
                    <a:pt x="1531620" y="1330452"/>
                  </a:lnTo>
                  <a:lnTo>
                    <a:pt x="1531620" y="0"/>
                  </a:lnTo>
                  <a:lnTo>
                    <a:pt x="0" y="0"/>
                  </a:lnTo>
                  <a:lnTo>
                    <a:pt x="0" y="1330452"/>
                  </a:lnTo>
                  <a:close/>
                </a:path>
              </a:pathLst>
            </a:custGeom>
            <a:ln w="9144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94688" y="320594"/>
            <a:ext cx="6440170" cy="1440815"/>
            <a:chOff x="1694688" y="320594"/>
            <a:chExt cx="6440170" cy="14408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90472" y="320594"/>
              <a:ext cx="5054584" cy="2911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94688" y="547115"/>
              <a:ext cx="6439662" cy="78714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40052" y="973836"/>
              <a:ext cx="5743194" cy="787146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902967" y="212293"/>
            <a:ext cx="7367905" cy="50044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1580515" indent="8890">
              <a:lnSpc>
                <a:spcPct val="100000"/>
              </a:lnSpc>
              <a:spcBef>
                <a:spcPts val="95"/>
              </a:spcBef>
              <a:tabLst>
                <a:tab pos="475615" algn="l"/>
                <a:tab pos="895350" algn="l"/>
                <a:tab pos="2436495" algn="l"/>
                <a:tab pos="2570480" algn="l"/>
                <a:tab pos="3449320" algn="l"/>
              </a:tabLst>
            </a:pPr>
            <a:r>
              <a:rPr dirty="0" sz="2800" spc="-5" b="1">
                <a:solidFill>
                  <a:srgbClr val="2C3B43"/>
                </a:solidFill>
                <a:latin typeface="Arial"/>
                <a:cs typeface="Arial"/>
              </a:rPr>
              <a:t>В	</a:t>
            </a:r>
            <a:r>
              <a:rPr dirty="0" sz="2800" spc="-40" b="1">
                <a:solidFill>
                  <a:srgbClr val="2C3B43"/>
                </a:solidFill>
                <a:latin typeface="Arial"/>
                <a:cs typeface="Arial"/>
              </a:rPr>
              <a:t>КАЧЕСТВЕ		</a:t>
            </a:r>
            <a:r>
              <a:rPr dirty="0" sz="2800" spc="-90" b="1">
                <a:solidFill>
                  <a:srgbClr val="2C3B43"/>
                </a:solidFill>
                <a:latin typeface="Arial"/>
                <a:cs typeface="Arial"/>
              </a:rPr>
              <a:t>РЕЗУЛЬТАТОВ </a:t>
            </a:r>
            <a:r>
              <a:rPr dirty="0" sz="2800" spc="-85" b="1">
                <a:solidFill>
                  <a:srgbClr val="2C3B43"/>
                </a:solidFill>
                <a:latin typeface="Arial"/>
                <a:cs typeface="Arial"/>
              </a:rPr>
              <a:t> </a:t>
            </a:r>
            <a:r>
              <a:rPr dirty="0" sz="2800" spc="-120" b="1">
                <a:solidFill>
                  <a:srgbClr val="2C3B43"/>
                </a:solidFill>
                <a:latin typeface="Arial"/>
                <a:cs typeface="Arial"/>
              </a:rPr>
              <a:t>В</a:t>
            </a:r>
            <a:r>
              <a:rPr dirty="0" sz="2800" spc="-85" b="1">
                <a:solidFill>
                  <a:srgbClr val="2C3B43"/>
                </a:solidFill>
                <a:latin typeface="Arial"/>
                <a:cs typeface="Arial"/>
              </a:rPr>
              <a:t>С</a:t>
            </a:r>
            <a:r>
              <a:rPr dirty="0" sz="2800" spc="-5" b="1">
                <a:solidFill>
                  <a:srgbClr val="2C3B43"/>
                </a:solidFill>
                <a:latin typeface="Arial"/>
                <a:cs typeface="Arial"/>
              </a:rPr>
              <a:t>ТУ</a:t>
            </a:r>
            <a:r>
              <a:rPr dirty="0" sz="2800" spc="-20" b="1">
                <a:solidFill>
                  <a:srgbClr val="2C3B43"/>
                </a:solidFill>
                <a:latin typeface="Arial"/>
                <a:cs typeface="Arial"/>
              </a:rPr>
              <a:t>П</a:t>
            </a:r>
            <a:r>
              <a:rPr dirty="0" sz="2800" spc="-5" b="1">
                <a:solidFill>
                  <a:srgbClr val="2C3B43"/>
                </a:solidFill>
                <a:latin typeface="Arial"/>
                <a:cs typeface="Arial"/>
              </a:rPr>
              <a:t>И</a:t>
            </a:r>
            <a:r>
              <a:rPr dirty="0" sz="2800" spc="-20" b="1">
                <a:solidFill>
                  <a:srgbClr val="2C3B43"/>
                </a:solidFill>
                <a:latin typeface="Arial"/>
                <a:cs typeface="Arial"/>
              </a:rPr>
              <a:t>Т</a:t>
            </a:r>
            <a:r>
              <a:rPr dirty="0" sz="2800" spc="-5" b="1">
                <a:solidFill>
                  <a:srgbClr val="2C3B43"/>
                </a:solidFill>
                <a:latin typeface="Arial"/>
                <a:cs typeface="Arial"/>
              </a:rPr>
              <a:t>ЕЛЬНЫХ</a:t>
            </a:r>
            <a:r>
              <a:rPr dirty="0" sz="2800" b="1">
                <a:solidFill>
                  <a:srgbClr val="2C3B43"/>
                </a:solidFill>
                <a:latin typeface="Arial"/>
                <a:cs typeface="Arial"/>
              </a:rPr>
              <a:t>	</a:t>
            </a:r>
            <a:r>
              <a:rPr dirty="0" sz="2800" spc="-5" b="1">
                <a:solidFill>
                  <a:srgbClr val="2C3B43"/>
                </a:solidFill>
                <a:latin typeface="Arial"/>
                <a:cs typeface="Arial"/>
              </a:rPr>
              <a:t>И</a:t>
            </a:r>
            <a:r>
              <a:rPr dirty="0" sz="2800" spc="-15" b="1">
                <a:solidFill>
                  <a:srgbClr val="2C3B43"/>
                </a:solidFill>
                <a:latin typeface="Arial"/>
                <a:cs typeface="Arial"/>
              </a:rPr>
              <a:t>С</a:t>
            </a:r>
            <a:r>
              <a:rPr dirty="0" sz="2800" spc="-5" b="1">
                <a:solidFill>
                  <a:srgbClr val="2C3B43"/>
                </a:solidFill>
                <a:latin typeface="Arial"/>
                <a:cs typeface="Arial"/>
              </a:rPr>
              <a:t>ПЫ</a:t>
            </a:r>
            <a:r>
              <a:rPr dirty="0" sz="2800" spc="-200" b="1">
                <a:solidFill>
                  <a:srgbClr val="2C3B43"/>
                </a:solidFill>
                <a:latin typeface="Arial"/>
                <a:cs typeface="Arial"/>
              </a:rPr>
              <a:t>Т</a:t>
            </a:r>
            <a:r>
              <a:rPr dirty="0" sz="2800" spc="-10" b="1">
                <a:solidFill>
                  <a:srgbClr val="2C3B43"/>
                </a:solidFill>
                <a:latin typeface="Arial"/>
                <a:cs typeface="Arial"/>
              </a:rPr>
              <a:t>АНИЙ  </a:t>
            </a:r>
            <a:r>
              <a:rPr dirty="0" sz="2800" spc="-45" b="1">
                <a:solidFill>
                  <a:srgbClr val="2C3B43"/>
                </a:solidFill>
                <a:latin typeface="Arial"/>
                <a:cs typeface="Arial"/>
              </a:rPr>
              <a:t>ВУЗ	</a:t>
            </a:r>
            <a:r>
              <a:rPr dirty="0" sz="2800" spc="-10" b="1">
                <a:solidFill>
                  <a:srgbClr val="2C3B43"/>
                </a:solidFill>
                <a:latin typeface="Arial"/>
                <a:cs typeface="Arial"/>
              </a:rPr>
              <a:t>МОЖЕТ	</a:t>
            </a:r>
            <a:r>
              <a:rPr dirty="0" sz="2800" spc="-40" b="1">
                <a:solidFill>
                  <a:srgbClr val="2C3B43"/>
                </a:solidFill>
                <a:latin typeface="Arial"/>
                <a:cs typeface="Arial"/>
              </a:rPr>
              <a:t>ЗАСЧИТЫВАТЬ:</a:t>
            </a:r>
            <a:endParaRPr sz="2800">
              <a:latin typeface="Arial"/>
              <a:cs typeface="Arial"/>
            </a:endParaRPr>
          </a:p>
          <a:p>
            <a:pPr marL="851535" indent="-744220">
              <a:lnSpc>
                <a:spcPct val="100000"/>
              </a:lnSpc>
              <a:spcBef>
                <a:spcPts val="2240"/>
              </a:spcBef>
              <a:buAutoNum type="arabicPeriod"/>
              <a:tabLst>
                <a:tab pos="851535" algn="l"/>
                <a:tab pos="852169" algn="l"/>
              </a:tabLst>
            </a:pPr>
            <a:r>
              <a:rPr dirty="0" sz="2800" spc="-30">
                <a:solidFill>
                  <a:srgbClr val="161E21"/>
                </a:solidFill>
                <a:latin typeface="Microsoft Sans Serif"/>
                <a:cs typeface="Microsoft Sans Serif"/>
              </a:rPr>
              <a:t>Аттестат</a:t>
            </a:r>
            <a:endParaRPr sz="2800">
              <a:latin typeface="Microsoft Sans Serif"/>
              <a:cs typeface="Microsoft Sans Serif"/>
            </a:endParaRPr>
          </a:p>
          <a:p>
            <a:pPr marL="851535" indent="-744220">
              <a:lnSpc>
                <a:spcPct val="100000"/>
              </a:lnSpc>
              <a:buAutoNum type="arabicPeriod"/>
              <a:tabLst>
                <a:tab pos="851535" algn="l"/>
                <a:tab pos="852169" algn="l"/>
              </a:tabLst>
            </a:pPr>
            <a:r>
              <a:rPr dirty="0" sz="2800" spc="-75">
                <a:solidFill>
                  <a:srgbClr val="161E21"/>
                </a:solidFill>
                <a:latin typeface="Microsoft Sans Serif"/>
                <a:cs typeface="Microsoft Sans Serif"/>
              </a:rPr>
              <a:t>Результаты</a:t>
            </a:r>
            <a:r>
              <a:rPr dirty="0" sz="2800" spc="50">
                <a:solidFill>
                  <a:srgbClr val="161E21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25">
                <a:solidFill>
                  <a:srgbClr val="161E21"/>
                </a:solidFill>
                <a:latin typeface="Microsoft Sans Serif"/>
                <a:cs typeface="Microsoft Sans Serif"/>
              </a:rPr>
              <a:t>ЕГЭ</a:t>
            </a:r>
            <a:endParaRPr sz="2800">
              <a:latin typeface="Microsoft Sans Serif"/>
              <a:cs typeface="Microsoft Sans Serif"/>
            </a:endParaRPr>
          </a:p>
          <a:p>
            <a:pPr marL="851535" indent="-744220">
              <a:lnSpc>
                <a:spcPct val="100000"/>
              </a:lnSpc>
              <a:buAutoNum type="arabicPeriod"/>
              <a:tabLst>
                <a:tab pos="851535" algn="l"/>
                <a:tab pos="852169" algn="l"/>
              </a:tabLst>
            </a:pPr>
            <a:r>
              <a:rPr dirty="0" sz="2800" spc="-70">
                <a:solidFill>
                  <a:srgbClr val="161E21"/>
                </a:solidFill>
                <a:latin typeface="Microsoft Sans Serif"/>
                <a:cs typeface="Microsoft Sans Serif"/>
              </a:rPr>
              <a:t>Результаты</a:t>
            </a:r>
            <a:r>
              <a:rPr dirty="0" sz="2800" spc="15">
                <a:solidFill>
                  <a:srgbClr val="161E21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15">
                <a:solidFill>
                  <a:srgbClr val="161E21"/>
                </a:solidFill>
                <a:latin typeface="Microsoft Sans Serif"/>
                <a:cs typeface="Microsoft Sans Serif"/>
              </a:rPr>
              <a:t>всероссийской</a:t>
            </a:r>
            <a:r>
              <a:rPr dirty="0" sz="2800" spc="-20">
                <a:solidFill>
                  <a:srgbClr val="161E21"/>
                </a:solidFill>
                <a:latin typeface="Microsoft Sans Serif"/>
                <a:cs typeface="Microsoft Sans Serif"/>
              </a:rPr>
              <a:t> олимпиады.</a:t>
            </a:r>
            <a:endParaRPr sz="2800">
              <a:latin typeface="Microsoft Sans Serif"/>
              <a:cs typeface="Microsoft Sans Serif"/>
            </a:endParaRPr>
          </a:p>
          <a:p>
            <a:pPr marL="851535" marR="387985" indent="-74422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851535" algn="l"/>
                <a:tab pos="852169" algn="l"/>
              </a:tabLst>
            </a:pPr>
            <a:r>
              <a:rPr dirty="0" sz="2800" spc="-75">
                <a:solidFill>
                  <a:srgbClr val="161E21"/>
                </a:solidFill>
                <a:latin typeface="Microsoft Sans Serif"/>
                <a:cs typeface="Microsoft Sans Serif"/>
              </a:rPr>
              <a:t>Результаты</a:t>
            </a:r>
            <a:r>
              <a:rPr dirty="0" sz="2800" spc="70">
                <a:solidFill>
                  <a:srgbClr val="161E21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25">
                <a:solidFill>
                  <a:srgbClr val="161E21"/>
                </a:solidFill>
                <a:latin typeface="Microsoft Sans Serif"/>
                <a:cs typeface="Microsoft Sans Serif"/>
              </a:rPr>
              <a:t>олимпиад,</a:t>
            </a:r>
            <a:r>
              <a:rPr dirty="0" sz="2800" spc="50">
                <a:solidFill>
                  <a:srgbClr val="161E21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25">
                <a:solidFill>
                  <a:srgbClr val="161E21"/>
                </a:solidFill>
                <a:latin typeface="Microsoft Sans Serif"/>
                <a:cs typeface="Microsoft Sans Serif"/>
              </a:rPr>
              <a:t>включенных</a:t>
            </a:r>
            <a:r>
              <a:rPr dirty="0" sz="2800" spc="45">
                <a:solidFill>
                  <a:srgbClr val="161E21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>
                <a:solidFill>
                  <a:srgbClr val="161E21"/>
                </a:solidFill>
                <a:latin typeface="Microsoft Sans Serif"/>
                <a:cs typeface="Microsoft Sans Serif"/>
              </a:rPr>
              <a:t>в </a:t>
            </a:r>
            <a:r>
              <a:rPr dirty="0" sz="2800" spc="-730">
                <a:solidFill>
                  <a:srgbClr val="161E21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25">
                <a:solidFill>
                  <a:srgbClr val="161E21"/>
                </a:solidFill>
                <a:latin typeface="Microsoft Sans Serif"/>
                <a:cs typeface="Microsoft Sans Serif"/>
              </a:rPr>
              <a:t>перечень!</a:t>
            </a:r>
            <a:endParaRPr sz="2800">
              <a:latin typeface="Microsoft Sans Serif"/>
              <a:cs typeface="Microsoft Sans Serif"/>
            </a:endParaRPr>
          </a:p>
          <a:p>
            <a:pPr marL="851535" marR="1652905" indent="-744220">
              <a:lnSpc>
                <a:spcPct val="100000"/>
              </a:lnSpc>
              <a:buAutoNum type="arabicPeriod"/>
              <a:tabLst>
                <a:tab pos="851535" algn="l"/>
                <a:tab pos="852169" algn="l"/>
              </a:tabLst>
            </a:pPr>
            <a:r>
              <a:rPr dirty="0" sz="2800" spc="-15">
                <a:solidFill>
                  <a:srgbClr val="161E21"/>
                </a:solidFill>
                <a:latin typeface="Microsoft Sans Serif"/>
                <a:cs typeface="Microsoft Sans Serif"/>
              </a:rPr>
              <a:t>Портфолио,</a:t>
            </a:r>
            <a:r>
              <a:rPr dirty="0" sz="2800" spc="10">
                <a:solidFill>
                  <a:srgbClr val="161E21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25">
                <a:solidFill>
                  <a:srgbClr val="161E21"/>
                </a:solidFill>
                <a:latin typeface="Microsoft Sans Serif"/>
                <a:cs typeface="Microsoft Sans Serif"/>
              </a:rPr>
              <a:t>подтвержденное </a:t>
            </a:r>
            <a:r>
              <a:rPr dirty="0" sz="2800" spc="-725">
                <a:solidFill>
                  <a:srgbClr val="161E21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30">
                <a:solidFill>
                  <a:srgbClr val="161E21"/>
                </a:solidFill>
                <a:latin typeface="Microsoft Sans Serif"/>
                <a:cs typeface="Microsoft Sans Serif"/>
              </a:rPr>
              <a:t>документально</a:t>
            </a:r>
            <a:endParaRPr sz="2800">
              <a:latin typeface="Microsoft Sans Serif"/>
              <a:cs typeface="Microsoft Sans Serif"/>
            </a:endParaRPr>
          </a:p>
          <a:p>
            <a:pPr marL="851535" indent="-744220">
              <a:lnSpc>
                <a:spcPct val="100000"/>
              </a:lnSpc>
              <a:buAutoNum type="arabicPeriod"/>
              <a:tabLst>
                <a:tab pos="851535" algn="l"/>
                <a:tab pos="852169" algn="l"/>
              </a:tabLst>
            </a:pPr>
            <a:r>
              <a:rPr dirty="0" sz="2800" spc="-75">
                <a:solidFill>
                  <a:srgbClr val="161E21"/>
                </a:solidFill>
                <a:latin typeface="Microsoft Sans Serif"/>
                <a:cs typeface="Microsoft Sans Serif"/>
              </a:rPr>
              <a:t>Результаты</a:t>
            </a:r>
            <a:r>
              <a:rPr dirty="0" sz="2800" spc="40">
                <a:solidFill>
                  <a:srgbClr val="161E21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70">
                <a:solidFill>
                  <a:srgbClr val="161E21"/>
                </a:solidFill>
                <a:latin typeface="Microsoft Sans Serif"/>
                <a:cs typeface="Microsoft Sans Serif"/>
              </a:rPr>
              <a:t>ГТО</a:t>
            </a:r>
            <a:endParaRPr sz="2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08451" y="2582113"/>
            <a:ext cx="6210300" cy="1776730"/>
          </a:xfrm>
          <a:prstGeom prst="rect"/>
        </p:spPr>
        <p:txBody>
          <a:bodyPr wrap="square" lIns="0" tIns="83820" rIns="0" bIns="0" rtlCol="0" vert="horz">
            <a:spAutoFit/>
          </a:bodyPr>
          <a:lstStyle/>
          <a:p>
            <a:pPr algn="ctr" marL="12700" marR="5080">
              <a:lnSpc>
                <a:spcPts val="4430"/>
              </a:lnSpc>
              <a:spcBef>
                <a:spcPts val="660"/>
              </a:spcBef>
            </a:pPr>
            <a:r>
              <a:rPr dirty="0" sz="4100" spc="-30" b="0" i="0">
                <a:solidFill>
                  <a:srgbClr val="003B52"/>
                </a:solidFill>
                <a:latin typeface="Calibri Light"/>
                <a:cs typeface="Calibri Light"/>
              </a:rPr>
              <a:t>Результаты</a:t>
            </a:r>
            <a:r>
              <a:rPr dirty="0" sz="4100" spc="-170" b="0" i="0">
                <a:solidFill>
                  <a:srgbClr val="003B52"/>
                </a:solidFill>
                <a:latin typeface="Calibri Light"/>
                <a:cs typeface="Calibri Light"/>
              </a:rPr>
              <a:t> </a:t>
            </a:r>
            <a:r>
              <a:rPr dirty="0" sz="4100" spc="-35" b="0" i="0">
                <a:solidFill>
                  <a:srgbClr val="003B52"/>
                </a:solidFill>
                <a:latin typeface="Calibri Light"/>
                <a:cs typeface="Calibri Light"/>
              </a:rPr>
              <a:t>государственной </a:t>
            </a:r>
            <a:r>
              <a:rPr dirty="0" sz="4100" spc="-915" b="0" i="0">
                <a:solidFill>
                  <a:srgbClr val="003B52"/>
                </a:solidFill>
                <a:latin typeface="Calibri Light"/>
                <a:cs typeface="Calibri Light"/>
              </a:rPr>
              <a:t> </a:t>
            </a:r>
            <a:r>
              <a:rPr dirty="0" sz="4100" spc="-30" b="0" i="0">
                <a:solidFill>
                  <a:srgbClr val="003B52"/>
                </a:solidFill>
                <a:latin typeface="Calibri Light"/>
                <a:cs typeface="Calibri Light"/>
              </a:rPr>
              <a:t>итоговой</a:t>
            </a:r>
            <a:r>
              <a:rPr dirty="0" sz="4100" spc="-105" b="0" i="0">
                <a:solidFill>
                  <a:srgbClr val="003B52"/>
                </a:solidFill>
                <a:latin typeface="Calibri Light"/>
                <a:cs typeface="Calibri Light"/>
              </a:rPr>
              <a:t> </a:t>
            </a:r>
            <a:r>
              <a:rPr dirty="0" sz="4100" spc="-35" b="0" i="0">
                <a:solidFill>
                  <a:srgbClr val="003B52"/>
                </a:solidFill>
                <a:latin typeface="Calibri Light"/>
                <a:cs typeface="Calibri Light"/>
              </a:rPr>
              <a:t>аттестации</a:t>
            </a:r>
            <a:endParaRPr sz="4100">
              <a:latin typeface="Calibri Light"/>
              <a:cs typeface="Calibri Light"/>
            </a:endParaRPr>
          </a:p>
          <a:p>
            <a:pPr algn="ctr">
              <a:lnSpc>
                <a:spcPts val="4360"/>
              </a:lnSpc>
            </a:pPr>
            <a:r>
              <a:rPr dirty="0" sz="4100" spc="-25" b="0" i="0">
                <a:solidFill>
                  <a:srgbClr val="003B52"/>
                </a:solidFill>
                <a:latin typeface="Calibri Light"/>
                <a:cs typeface="Calibri Light"/>
              </a:rPr>
              <a:t>2023</a:t>
            </a:r>
            <a:r>
              <a:rPr dirty="0" sz="4100" spc="-130" b="0" i="0">
                <a:solidFill>
                  <a:srgbClr val="003B52"/>
                </a:solidFill>
                <a:latin typeface="Calibri Light"/>
                <a:cs typeface="Calibri Light"/>
              </a:rPr>
              <a:t> </a:t>
            </a:r>
            <a:r>
              <a:rPr dirty="0" sz="4100" spc="-20" b="0" i="0">
                <a:solidFill>
                  <a:srgbClr val="003B52"/>
                </a:solidFill>
                <a:latin typeface="Calibri Light"/>
                <a:cs typeface="Calibri Light"/>
              </a:rPr>
              <a:t>года</a:t>
            </a:r>
            <a:endParaRPr sz="41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77941" y="4373626"/>
            <a:ext cx="166560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b="1">
                <a:solidFill>
                  <a:srgbClr val="888888"/>
                </a:solidFill>
                <a:latin typeface="Calibri"/>
                <a:cs typeface="Calibri"/>
              </a:rPr>
              <a:t>11</a:t>
            </a:r>
            <a:r>
              <a:rPr dirty="0" sz="3600" spc="-90" b="1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dirty="0" sz="3600" spc="-5" b="1">
                <a:solidFill>
                  <a:srgbClr val="888888"/>
                </a:solidFill>
                <a:latin typeface="Calibri"/>
                <a:cs typeface="Calibri"/>
              </a:rPr>
              <a:t>класс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26819" y="136397"/>
            <a:ext cx="1565910" cy="5283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300" spc="-10" b="0" i="0">
                <a:solidFill>
                  <a:srgbClr val="FFFFFF"/>
                </a:solidFill>
                <a:latin typeface="Calibri Light"/>
                <a:cs typeface="Calibri Light"/>
              </a:rPr>
              <a:t>ЕГЭ</a:t>
            </a:r>
            <a:r>
              <a:rPr dirty="0" sz="3300" spc="-160" b="0" i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3300" spc="-20" b="0" i="0">
                <a:solidFill>
                  <a:srgbClr val="FFFFFF"/>
                </a:solidFill>
                <a:latin typeface="Calibri Light"/>
                <a:cs typeface="Calibri Light"/>
              </a:rPr>
              <a:t>2023</a:t>
            </a:r>
            <a:endParaRPr sz="3300">
              <a:latin typeface="Calibri Light"/>
              <a:cs typeface="Calibri Ligh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759964" y="3895344"/>
            <a:ext cx="3927475" cy="554990"/>
            <a:chOff x="2759964" y="3895344"/>
            <a:chExt cx="3927475" cy="554990"/>
          </a:xfrm>
        </p:grpSpPr>
        <p:sp>
          <p:nvSpPr>
            <p:cNvPr id="5" name="object 5"/>
            <p:cNvSpPr/>
            <p:nvPr/>
          </p:nvSpPr>
          <p:spPr>
            <a:xfrm>
              <a:off x="3047238" y="4372356"/>
              <a:ext cx="3640454" cy="78105"/>
            </a:xfrm>
            <a:custGeom>
              <a:avLst/>
              <a:gdLst/>
              <a:ahLst/>
              <a:cxnLst/>
              <a:rect l="l" t="t" r="r" b="b"/>
              <a:pathLst>
                <a:path w="3640454" h="78104">
                  <a:moveTo>
                    <a:pt x="25907" y="25908"/>
                  </a:moveTo>
                  <a:lnTo>
                    <a:pt x="0" y="25908"/>
                  </a:lnTo>
                  <a:lnTo>
                    <a:pt x="0" y="51816"/>
                  </a:lnTo>
                  <a:lnTo>
                    <a:pt x="25907" y="51816"/>
                  </a:lnTo>
                  <a:lnTo>
                    <a:pt x="25907" y="25908"/>
                  </a:lnTo>
                  <a:close/>
                </a:path>
                <a:path w="3640454" h="78104">
                  <a:moveTo>
                    <a:pt x="77724" y="25908"/>
                  </a:moveTo>
                  <a:lnTo>
                    <a:pt x="51816" y="25908"/>
                  </a:lnTo>
                  <a:lnTo>
                    <a:pt x="51816" y="51816"/>
                  </a:lnTo>
                  <a:lnTo>
                    <a:pt x="77724" y="51816"/>
                  </a:lnTo>
                  <a:lnTo>
                    <a:pt x="77724" y="25908"/>
                  </a:lnTo>
                  <a:close/>
                </a:path>
                <a:path w="3640454" h="78104">
                  <a:moveTo>
                    <a:pt x="129539" y="25908"/>
                  </a:moveTo>
                  <a:lnTo>
                    <a:pt x="103631" y="25908"/>
                  </a:lnTo>
                  <a:lnTo>
                    <a:pt x="103631" y="51816"/>
                  </a:lnTo>
                  <a:lnTo>
                    <a:pt x="129539" y="51816"/>
                  </a:lnTo>
                  <a:lnTo>
                    <a:pt x="129539" y="25908"/>
                  </a:lnTo>
                  <a:close/>
                </a:path>
                <a:path w="3640454" h="78104">
                  <a:moveTo>
                    <a:pt x="181356" y="25908"/>
                  </a:moveTo>
                  <a:lnTo>
                    <a:pt x="155448" y="25908"/>
                  </a:lnTo>
                  <a:lnTo>
                    <a:pt x="155448" y="51816"/>
                  </a:lnTo>
                  <a:lnTo>
                    <a:pt x="181356" y="51816"/>
                  </a:lnTo>
                  <a:lnTo>
                    <a:pt x="181356" y="25908"/>
                  </a:lnTo>
                  <a:close/>
                </a:path>
                <a:path w="3640454" h="78104">
                  <a:moveTo>
                    <a:pt x="233172" y="25908"/>
                  </a:moveTo>
                  <a:lnTo>
                    <a:pt x="207263" y="25908"/>
                  </a:lnTo>
                  <a:lnTo>
                    <a:pt x="207263" y="51816"/>
                  </a:lnTo>
                  <a:lnTo>
                    <a:pt x="233172" y="51816"/>
                  </a:lnTo>
                  <a:lnTo>
                    <a:pt x="233172" y="25908"/>
                  </a:lnTo>
                  <a:close/>
                </a:path>
                <a:path w="3640454" h="78104">
                  <a:moveTo>
                    <a:pt x="284988" y="25908"/>
                  </a:moveTo>
                  <a:lnTo>
                    <a:pt x="259079" y="25908"/>
                  </a:lnTo>
                  <a:lnTo>
                    <a:pt x="259079" y="51816"/>
                  </a:lnTo>
                  <a:lnTo>
                    <a:pt x="284988" y="51816"/>
                  </a:lnTo>
                  <a:lnTo>
                    <a:pt x="284988" y="25908"/>
                  </a:lnTo>
                  <a:close/>
                </a:path>
                <a:path w="3640454" h="78104">
                  <a:moveTo>
                    <a:pt x="336803" y="25908"/>
                  </a:moveTo>
                  <a:lnTo>
                    <a:pt x="310896" y="25908"/>
                  </a:lnTo>
                  <a:lnTo>
                    <a:pt x="310896" y="51816"/>
                  </a:lnTo>
                  <a:lnTo>
                    <a:pt x="336803" y="51816"/>
                  </a:lnTo>
                  <a:lnTo>
                    <a:pt x="336803" y="25908"/>
                  </a:lnTo>
                  <a:close/>
                </a:path>
                <a:path w="3640454" h="78104">
                  <a:moveTo>
                    <a:pt x="388620" y="25908"/>
                  </a:moveTo>
                  <a:lnTo>
                    <a:pt x="362712" y="25908"/>
                  </a:lnTo>
                  <a:lnTo>
                    <a:pt x="362712" y="51816"/>
                  </a:lnTo>
                  <a:lnTo>
                    <a:pt x="388620" y="51816"/>
                  </a:lnTo>
                  <a:lnTo>
                    <a:pt x="388620" y="25908"/>
                  </a:lnTo>
                  <a:close/>
                </a:path>
                <a:path w="3640454" h="78104">
                  <a:moveTo>
                    <a:pt x="440436" y="25908"/>
                  </a:moveTo>
                  <a:lnTo>
                    <a:pt x="414527" y="25908"/>
                  </a:lnTo>
                  <a:lnTo>
                    <a:pt x="414527" y="51816"/>
                  </a:lnTo>
                  <a:lnTo>
                    <a:pt x="440436" y="51816"/>
                  </a:lnTo>
                  <a:lnTo>
                    <a:pt x="440436" y="25908"/>
                  </a:lnTo>
                  <a:close/>
                </a:path>
                <a:path w="3640454" h="78104">
                  <a:moveTo>
                    <a:pt x="492251" y="25908"/>
                  </a:moveTo>
                  <a:lnTo>
                    <a:pt x="466344" y="25908"/>
                  </a:lnTo>
                  <a:lnTo>
                    <a:pt x="466344" y="51816"/>
                  </a:lnTo>
                  <a:lnTo>
                    <a:pt x="492251" y="51816"/>
                  </a:lnTo>
                  <a:lnTo>
                    <a:pt x="492251" y="25908"/>
                  </a:lnTo>
                  <a:close/>
                </a:path>
                <a:path w="3640454" h="78104">
                  <a:moveTo>
                    <a:pt x="544067" y="25908"/>
                  </a:moveTo>
                  <a:lnTo>
                    <a:pt x="518160" y="25908"/>
                  </a:lnTo>
                  <a:lnTo>
                    <a:pt x="518160" y="51816"/>
                  </a:lnTo>
                  <a:lnTo>
                    <a:pt x="544067" y="51816"/>
                  </a:lnTo>
                  <a:lnTo>
                    <a:pt x="544067" y="25908"/>
                  </a:lnTo>
                  <a:close/>
                </a:path>
                <a:path w="3640454" h="78104">
                  <a:moveTo>
                    <a:pt x="595884" y="25908"/>
                  </a:moveTo>
                  <a:lnTo>
                    <a:pt x="569976" y="25908"/>
                  </a:lnTo>
                  <a:lnTo>
                    <a:pt x="569976" y="51816"/>
                  </a:lnTo>
                  <a:lnTo>
                    <a:pt x="595884" y="51816"/>
                  </a:lnTo>
                  <a:lnTo>
                    <a:pt x="595884" y="25908"/>
                  </a:lnTo>
                  <a:close/>
                </a:path>
                <a:path w="3640454" h="78104">
                  <a:moveTo>
                    <a:pt x="647700" y="25908"/>
                  </a:moveTo>
                  <a:lnTo>
                    <a:pt x="621791" y="25908"/>
                  </a:lnTo>
                  <a:lnTo>
                    <a:pt x="621791" y="51816"/>
                  </a:lnTo>
                  <a:lnTo>
                    <a:pt x="647700" y="51816"/>
                  </a:lnTo>
                  <a:lnTo>
                    <a:pt x="647700" y="25908"/>
                  </a:lnTo>
                  <a:close/>
                </a:path>
                <a:path w="3640454" h="78104">
                  <a:moveTo>
                    <a:pt x="699515" y="25908"/>
                  </a:moveTo>
                  <a:lnTo>
                    <a:pt x="673608" y="25908"/>
                  </a:lnTo>
                  <a:lnTo>
                    <a:pt x="673608" y="51816"/>
                  </a:lnTo>
                  <a:lnTo>
                    <a:pt x="699515" y="51816"/>
                  </a:lnTo>
                  <a:lnTo>
                    <a:pt x="699515" y="25908"/>
                  </a:lnTo>
                  <a:close/>
                </a:path>
                <a:path w="3640454" h="78104">
                  <a:moveTo>
                    <a:pt x="751332" y="25908"/>
                  </a:moveTo>
                  <a:lnTo>
                    <a:pt x="725424" y="25908"/>
                  </a:lnTo>
                  <a:lnTo>
                    <a:pt x="725424" y="51816"/>
                  </a:lnTo>
                  <a:lnTo>
                    <a:pt x="751332" y="51816"/>
                  </a:lnTo>
                  <a:lnTo>
                    <a:pt x="751332" y="25908"/>
                  </a:lnTo>
                  <a:close/>
                </a:path>
                <a:path w="3640454" h="78104">
                  <a:moveTo>
                    <a:pt x="803148" y="25908"/>
                  </a:moveTo>
                  <a:lnTo>
                    <a:pt x="777239" y="25908"/>
                  </a:lnTo>
                  <a:lnTo>
                    <a:pt x="777239" y="51816"/>
                  </a:lnTo>
                  <a:lnTo>
                    <a:pt x="803148" y="51816"/>
                  </a:lnTo>
                  <a:lnTo>
                    <a:pt x="803148" y="25908"/>
                  </a:lnTo>
                  <a:close/>
                </a:path>
                <a:path w="3640454" h="78104">
                  <a:moveTo>
                    <a:pt x="854963" y="25908"/>
                  </a:moveTo>
                  <a:lnTo>
                    <a:pt x="829056" y="25908"/>
                  </a:lnTo>
                  <a:lnTo>
                    <a:pt x="829056" y="51816"/>
                  </a:lnTo>
                  <a:lnTo>
                    <a:pt x="854963" y="51816"/>
                  </a:lnTo>
                  <a:lnTo>
                    <a:pt x="854963" y="25908"/>
                  </a:lnTo>
                  <a:close/>
                </a:path>
                <a:path w="3640454" h="78104">
                  <a:moveTo>
                    <a:pt x="906779" y="25908"/>
                  </a:moveTo>
                  <a:lnTo>
                    <a:pt x="880872" y="25908"/>
                  </a:lnTo>
                  <a:lnTo>
                    <a:pt x="880872" y="51816"/>
                  </a:lnTo>
                  <a:lnTo>
                    <a:pt x="906779" y="51816"/>
                  </a:lnTo>
                  <a:lnTo>
                    <a:pt x="906779" y="25908"/>
                  </a:lnTo>
                  <a:close/>
                </a:path>
                <a:path w="3640454" h="78104">
                  <a:moveTo>
                    <a:pt x="958596" y="25908"/>
                  </a:moveTo>
                  <a:lnTo>
                    <a:pt x="932688" y="25908"/>
                  </a:lnTo>
                  <a:lnTo>
                    <a:pt x="932688" y="51816"/>
                  </a:lnTo>
                  <a:lnTo>
                    <a:pt x="958596" y="51816"/>
                  </a:lnTo>
                  <a:lnTo>
                    <a:pt x="958596" y="25908"/>
                  </a:lnTo>
                  <a:close/>
                </a:path>
                <a:path w="3640454" h="78104">
                  <a:moveTo>
                    <a:pt x="1010412" y="25908"/>
                  </a:moveTo>
                  <a:lnTo>
                    <a:pt x="984503" y="25908"/>
                  </a:lnTo>
                  <a:lnTo>
                    <a:pt x="984503" y="51816"/>
                  </a:lnTo>
                  <a:lnTo>
                    <a:pt x="1010412" y="51816"/>
                  </a:lnTo>
                  <a:lnTo>
                    <a:pt x="1010412" y="25908"/>
                  </a:lnTo>
                  <a:close/>
                </a:path>
                <a:path w="3640454" h="78104">
                  <a:moveTo>
                    <a:pt x="1062227" y="25908"/>
                  </a:moveTo>
                  <a:lnTo>
                    <a:pt x="1036320" y="25908"/>
                  </a:lnTo>
                  <a:lnTo>
                    <a:pt x="1036320" y="51816"/>
                  </a:lnTo>
                  <a:lnTo>
                    <a:pt x="1062227" y="51816"/>
                  </a:lnTo>
                  <a:lnTo>
                    <a:pt x="1062227" y="25908"/>
                  </a:lnTo>
                  <a:close/>
                </a:path>
                <a:path w="3640454" h="78104">
                  <a:moveTo>
                    <a:pt x="1114044" y="25908"/>
                  </a:moveTo>
                  <a:lnTo>
                    <a:pt x="1088136" y="25908"/>
                  </a:lnTo>
                  <a:lnTo>
                    <a:pt x="1088136" y="51816"/>
                  </a:lnTo>
                  <a:lnTo>
                    <a:pt x="1114044" y="51816"/>
                  </a:lnTo>
                  <a:lnTo>
                    <a:pt x="1114044" y="25908"/>
                  </a:lnTo>
                  <a:close/>
                </a:path>
                <a:path w="3640454" h="78104">
                  <a:moveTo>
                    <a:pt x="1165860" y="25908"/>
                  </a:moveTo>
                  <a:lnTo>
                    <a:pt x="1139952" y="25908"/>
                  </a:lnTo>
                  <a:lnTo>
                    <a:pt x="1139952" y="51816"/>
                  </a:lnTo>
                  <a:lnTo>
                    <a:pt x="1165860" y="51816"/>
                  </a:lnTo>
                  <a:lnTo>
                    <a:pt x="1165860" y="25908"/>
                  </a:lnTo>
                  <a:close/>
                </a:path>
                <a:path w="3640454" h="78104">
                  <a:moveTo>
                    <a:pt x="1217676" y="25908"/>
                  </a:moveTo>
                  <a:lnTo>
                    <a:pt x="1191767" y="25908"/>
                  </a:lnTo>
                  <a:lnTo>
                    <a:pt x="1191767" y="51816"/>
                  </a:lnTo>
                  <a:lnTo>
                    <a:pt x="1217676" y="51816"/>
                  </a:lnTo>
                  <a:lnTo>
                    <a:pt x="1217676" y="25908"/>
                  </a:lnTo>
                  <a:close/>
                </a:path>
                <a:path w="3640454" h="78104">
                  <a:moveTo>
                    <a:pt x="1269491" y="25908"/>
                  </a:moveTo>
                  <a:lnTo>
                    <a:pt x="1243584" y="25908"/>
                  </a:lnTo>
                  <a:lnTo>
                    <a:pt x="1243584" y="51816"/>
                  </a:lnTo>
                  <a:lnTo>
                    <a:pt x="1269491" y="51816"/>
                  </a:lnTo>
                  <a:lnTo>
                    <a:pt x="1269491" y="25908"/>
                  </a:lnTo>
                  <a:close/>
                </a:path>
                <a:path w="3640454" h="78104">
                  <a:moveTo>
                    <a:pt x="1321308" y="25908"/>
                  </a:moveTo>
                  <a:lnTo>
                    <a:pt x="1295400" y="25908"/>
                  </a:lnTo>
                  <a:lnTo>
                    <a:pt x="1295400" y="51816"/>
                  </a:lnTo>
                  <a:lnTo>
                    <a:pt x="1321308" y="51816"/>
                  </a:lnTo>
                  <a:lnTo>
                    <a:pt x="1321308" y="25908"/>
                  </a:lnTo>
                  <a:close/>
                </a:path>
                <a:path w="3640454" h="78104">
                  <a:moveTo>
                    <a:pt x="1373124" y="25908"/>
                  </a:moveTo>
                  <a:lnTo>
                    <a:pt x="1347215" y="25908"/>
                  </a:lnTo>
                  <a:lnTo>
                    <a:pt x="1347215" y="51816"/>
                  </a:lnTo>
                  <a:lnTo>
                    <a:pt x="1373124" y="51816"/>
                  </a:lnTo>
                  <a:lnTo>
                    <a:pt x="1373124" y="25908"/>
                  </a:lnTo>
                  <a:close/>
                </a:path>
                <a:path w="3640454" h="78104">
                  <a:moveTo>
                    <a:pt x="1424939" y="25908"/>
                  </a:moveTo>
                  <a:lnTo>
                    <a:pt x="1399032" y="25908"/>
                  </a:lnTo>
                  <a:lnTo>
                    <a:pt x="1399032" y="51816"/>
                  </a:lnTo>
                  <a:lnTo>
                    <a:pt x="1424939" y="51816"/>
                  </a:lnTo>
                  <a:lnTo>
                    <a:pt x="1424939" y="25908"/>
                  </a:lnTo>
                  <a:close/>
                </a:path>
                <a:path w="3640454" h="78104">
                  <a:moveTo>
                    <a:pt x="1476756" y="25908"/>
                  </a:moveTo>
                  <a:lnTo>
                    <a:pt x="1450848" y="25908"/>
                  </a:lnTo>
                  <a:lnTo>
                    <a:pt x="1450848" y="51816"/>
                  </a:lnTo>
                  <a:lnTo>
                    <a:pt x="1476756" y="51816"/>
                  </a:lnTo>
                  <a:lnTo>
                    <a:pt x="1476756" y="25908"/>
                  </a:lnTo>
                  <a:close/>
                </a:path>
                <a:path w="3640454" h="78104">
                  <a:moveTo>
                    <a:pt x="1528572" y="25908"/>
                  </a:moveTo>
                  <a:lnTo>
                    <a:pt x="1502664" y="25908"/>
                  </a:lnTo>
                  <a:lnTo>
                    <a:pt x="1502664" y="51816"/>
                  </a:lnTo>
                  <a:lnTo>
                    <a:pt x="1528572" y="51816"/>
                  </a:lnTo>
                  <a:lnTo>
                    <a:pt x="1528572" y="25908"/>
                  </a:lnTo>
                  <a:close/>
                </a:path>
                <a:path w="3640454" h="78104">
                  <a:moveTo>
                    <a:pt x="1580388" y="25908"/>
                  </a:moveTo>
                  <a:lnTo>
                    <a:pt x="1554479" y="25908"/>
                  </a:lnTo>
                  <a:lnTo>
                    <a:pt x="1554479" y="51816"/>
                  </a:lnTo>
                  <a:lnTo>
                    <a:pt x="1580388" y="51816"/>
                  </a:lnTo>
                  <a:lnTo>
                    <a:pt x="1580388" y="25908"/>
                  </a:lnTo>
                  <a:close/>
                </a:path>
                <a:path w="3640454" h="78104">
                  <a:moveTo>
                    <a:pt x="1632203" y="25908"/>
                  </a:moveTo>
                  <a:lnTo>
                    <a:pt x="1606296" y="25908"/>
                  </a:lnTo>
                  <a:lnTo>
                    <a:pt x="1606296" y="51816"/>
                  </a:lnTo>
                  <a:lnTo>
                    <a:pt x="1632203" y="51816"/>
                  </a:lnTo>
                  <a:lnTo>
                    <a:pt x="1632203" y="25908"/>
                  </a:lnTo>
                  <a:close/>
                </a:path>
                <a:path w="3640454" h="78104">
                  <a:moveTo>
                    <a:pt x="1684020" y="25908"/>
                  </a:moveTo>
                  <a:lnTo>
                    <a:pt x="1658112" y="25908"/>
                  </a:lnTo>
                  <a:lnTo>
                    <a:pt x="1658112" y="51816"/>
                  </a:lnTo>
                  <a:lnTo>
                    <a:pt x="1684020" y="51816"/>
                  </a:lnTo>
                  <a:lnTo>
                    <a:pt x="1684020" y="25908"/>
                  </a:lnTo>
                  <a:close/>
                </a:path>
                <a:path w="3640454" h="78104">
                  <a:moveTo>
                    <a:pt x="1735836" y="25908"/>
                  </a:moveTo>
                  <a:lnTo>
                    <a:pt x="1709927" y="25908"/>
                  </a:lnTo>
                  <a:lnTo>
                    <a:pt x="1709927" y="51816"/>
                  </a:lnTo>
                  <a:lnTo>
                    <a:pt x="1735836" y="51816"/>
                  </a:lnTo>
                  <a:lnTo>
                    <a:pt x="1735836" y="25908"/>
                  </a:lnTo>
                  <a:close/>
                </a:path>
                <a:path w="3640454" h="78104">
                  <a:moveTo>
                    <a:pt x="1787652" y="25908"/>
                  </a:moveTo>
                  <a:lnTo>
                    <a:pt x="1761744" y="25908"/>
                  </a:lnTo>
                  <a:lnTo>
                    <a:pt x="1761744" y="51816"/>
                  </a:lnTo>
                  <a:lnTo>
                    <a:pt x="1787652" y="51816"/>
                  </a:lnTo>
                  <a:lnTo>
                    <a:pt x="1787652" y="25908"/>
                  </a:lnTo>
                  <a:close/>
                </a:path>
                <a:path w="3640454" h="78104">
                  <a:moveTo>
                    <a:pt x="1839467" y="25908"/>
                  </a:moveTo>
                  <a:lnTo>
                    <a:pt x="1813560" y="25908"/>
                  </a:lnTo>
                  <a:lnTo>
                    <a:pt x="1813560" y="51816"/>
                  </a:lnTo>
                  <a:lnTo>
                    <a:pt x="1839467" y="51816"/>
                  </a:lnTo>
                  <a:lnTo>
                    <a:pt x="1839467" y="25908"/>
                  </a:lnTo>
                  <a:close/>
                </a:path>
                <a:path w="3640454" h="78104">
                  <a:moveTo>
                    <a:pt x="1891284" y="25908"/>
                  </a:moveTo>
                  <a:lnTo>
                    <a:pt x="1865376" y="25908"/>
                  </a:lnTo>
                  <a:lnTo>
                    <a:pt x="1865376" y="51816"/>
                  </a:lnTo>
                  <a:lnTo>
                    <a:pt x="1891284" y="51816"/>
                  </a:lnTo>
                  <a:lnTo>
                    <a:pt x="1891284" y="25908"/>
                  </a:lnTo>
                  <a:close/>
                </a:path>
                <a:path w="3640454" h="78104">
                  <a:moveTo>
                    <a:pt x="1943100" y="25908"/>
                  </a:moveTo>
                  <a:lnTo>
                    <a:pt x="1917191" y="25908"/>
                  </a:lnTo>
                  <a:lnTo>
                    <a:pt x="1917191" y="51816"/>
                  </a:lnTo>
                  <a:lnTo>
                    <a:pt x="1943100" y="51816"/>
                  </a:lnTo>
                  <a:lnTo>
                    <a:pt x="1943100" y="25908"/>
                  </a:lnTo>
                  <a:close/>
                </a:path>
                <a:path w="3640454" h="78104">
                  <a:moveTo>
                    <a:pt x="1994915" y="25908"/>
                  </a:moveTo>
                  <a:lnTo>
                    <a:pt x="1969008" y="25908"/>
                  </a:lnTo>
                  <a:lnTo>
                    <a:pt x="1969008" y="51816"/>
                  </a:lnTo>
                  <a:lnTo>
                    <a:pt x="1994915" y="51816"/>
                  </a:lnTo>
                  <a:lnTo>
                    <a:pt x="1994915" y="25908"/>
                  </a:lnTo>
                  <a:close/>
                </a:path>
                <a:path w="3640454" h="78104">
                  <a:moveTo>
                    <a:pt x="2046732" y="25908"/>
                  </a:moveTo>
                  <a:lnTo>
                    <a:pt x="2020824" y="25908"/>
                  </a:lnTo>
                  <a:lnTo>
                    <a:pt x="2020824" y="51816"/>
                  </a:lnTo>
                  <a:lnTo>
                    <a:pt x="2046732" y="51816"/>
                  </a:lnTo>
                  <a:lnTo>
                    <a:pt x="2046732" y="25908"/>
                  </a:lnTo>
                  <a:close/>
                </a:path>
                <a:path w="3640454" h="78104">
                  <a:moveTo>
                    <a:pt x="2098548" y="25908"/>
                  </a:moveTo>
                  <a:lnTo>
                    <a:pt x="2072639" y="25908"/>
                  </a:lnTo>
                  <a:lnTo>
                    <a:pt x="2072639" y="51816"/>
                  </a:lnTo>
                  <a:lnTo>
                    <a:pt x="2098548" y="51816"/>
                  </a:lnTo>
                  <a:lnTo>
                    <a:pt x="2098548" y="25908"/>
                  </a:lnTo>
                  <a:close/>
                </a:path>
                <a:path w="3640454" h="78104">
                  <a:moveTo>
                    <a:pt x="2150364" y="25908"/>
                  </a:moveTo>
                  <a:lnTo>
                    <a:pt x="2124456" y="25908"/>
                  </a:lnTo>
                  <a:lnTo>
                    <a:pt x="2124456" y="51816"/>
                  </a:lnTo>
                  <a:lnTo>
                    <a:pt x="2150364" y="51816"/>
                  </a:lnTo>
                  <a:lnTo>
                    <a:pt x="2150364" y="25908"/>
                  </a:lnTo>
                  <a:close/>
                </a:path>
                <a:path w="3640454" h="78104">
                  <a:moveTo>
                    <a:pt x="2202179" y="25908"/>
                  </a:moveTo>
                  <a:lnTo>
                    <a:pt x="2176272" y="25908"/>
                  </a:lnTo>
                  <a:lnTo>
                    <a:pt x="2176272" y="51816"/>
                  </a:lnTo>
                  <a:lnTo>
                    <a:pt x="2202179" y="51816"/>
                  </a:lnTo>
                  <a:lnTo>
                    <a:pt x="2202179" y="25908"/>
                  </a:lnTo>
                  <a:close/>
                </a:path>
                <a:path w="3640454" h="78104">
                  <a:moveTo>
                    <a:pt x="2253996" y="25908"/>
                  </a:moveTo>
                  <a:lnTo>
                    <a:pt x="2228088" y="25908"/>
                  </a:lnTo>
                  <a:lnTo>
                    <a:pt x="2228088" y="51816"/>
                  </a:lnTo>
                  <a:lnTo>
                    <a:pt x="2253996" y="51816"/>
                  </a:lnTo>
                  <a:lnTo>
                    <a:pt x="2253996" y="25908"/>
                  </a:lnTo>
                  <a:close/>
                </a:path>
                <a:path w="3640454" h="78104">
                  <a:moveTo>
                    <a:pt x="2305812" y="25908"/>
                  </a:moveTo>
                  <a:lnTo>
                    <a:pt x="2279904" y="25908"/>
                  </a:lnTo>
                  <a:lnTo>
                    <a:pt x="2279904" y="51816"/>
                  </a:lnTo>
                  <a:lnTo>
                    <a:pt x="2305812" y="51816"/>
                  </a:lnTo>
                  <a:lnTo>
                    <a:pt x="2305812" y="25908"/>
                  </a:lnTo>
                  <a:close/>
                </a:path>
                <a:path w="3640454" h="78104">
                  <a:moveTo>
                    <a:pt x="2357628" y="25908"/>
                  </a:moveTo>
                  <a:lnTo>
                    <a:pt x="2331720" y="25908"/>
                  </a:lnTo>
                  <a:lnTo>
                    <a:pt x="2331720" y="51816"/>
                  </a:lnTo>
                  <a:lnTo>
                    <a:pt x="2357628" y="51816"/>
                  </a:lnTo>
                  <a:lnTo>
                    <a:pt x="2357628" y="25908"/>
                  </a:lnTo>
                  <a:close/>
                </a:path>
                <a:path w="3640454" h="78104">
                  <a:moveTo>
                    <a:pt x="2409444" y="25908"/>
                  </a:moveTo>
                  <a:lnTo>
                    <a:pt x="2383536" y="25908"/>
                  </a:lnTo>
                  <a:lnTo>
                    <a:pt x="2383536" y="51816"/>
                  </a:lnTo>
                  <a:lnTo>
                    <a:pt x="2409444" y="51816"/>
                  </a:lnTo>
                  <a:lnTo>
                    <a:pt x="2409444" y="25908"/>
                  </a:lnTo>
                  <a:close/>
                </a:path>
                <a:path w="3640454" h="78104">
                  <a:moveTo>
                    <a:pt x="2461260" y="25908"/>
                  </a:moveTo>
                  <a:lnTo>
                    <a:pt x="2435352" y="25908"/>
                  </a:lnTo>
                  <a:lnTo>
                    <a:pt x="2435352" y="51816"/>
                  </a:lnTo>
                  <a:lnTo>
                    <a:pt x="2461260" y="51816"/>
                  </a:lnTo>
                  <a:lnTo>
                    <a:pt x="2461260" y="25908"/>
                  </a:lnTo>
                  <a:close/>
                </a:path>
                <a:path w="3640454" h="78104">
                  <a:moveTo>
                    <a:pt x="2513076" y="25908"/>
                  </a:moveTo>
                  <a:lnTo>
                    <a:pt x="2487167" y="25908"/>
                  </a:lnTo>
                  <a:lnTo>
                    <a:pt x="2487167" y="51816"/>
                  </a:lnTo>
                  <a:lnTo>
                    <a:pt x="2513076" y="51816"/>
                  </a:lnTo>
                  <a:lnTo>
                    <a:pt x="2513076" y="25908"/>
                  </a:lnTo>
                  <a:close/>
                </a:path>
                <a:path w="3640454" h="78104">
                  <a:moveTo>
                    <a:pt x="2564891" y="25908"/>
                  </a:moveTo>
                  <a:lnTo>
                    <a:pt x="2538984" y="25908"/>
                  </a:lnTo>
                  <a:lnTo>
                    <a:pt x="2538984" y="51816"/>
                  </a:lnTo>
                  <a:lnTo>
                    <a:pt x="2564891" y="51816"/>
                  </a:lnTo>
                  <a:lnTo>
                    <a:pt x="2564891" y="25908"/>
                  </a:lnTo>
                  <a:close/>
                </a:path>
                <a:path w="3640454" h="78104">
                  <a:moveTo>
                    <a:pt x="2616708" y="25908"/>
                  </a:moveTo>
                  <a:lnTo>
                    <a:pt x="2590800" y="25908"/>
                  </a:lnTo>
                  <a:lnTo>
                    <a:pt x="2590800" y="51816"/>
                  </a:lnTo>
                  <a:lnTo>
                    <a:pt x="2616708" y="51816"/>
                  </a:lnTo>
                  <a:lnTo>
                    <a:pt x="2616708" y="25908"/>
                  </a:lnTo>
                  <a:close/>
                </a:path>
                <a:path w="3640454" h="78104">
                  <a:moveTo>
                    <a:pt x="2668524" y="25908"/>
                  </a:moveTo>
                  <a:lnTo>
                    <a:pt x="2642616" y="25908"/>
                  </a:lnTo>
                  <a:lnTo>
                    <a:pt x="2642616" y="51816"/>
                  </a:lnTo>
                  <a:lnTo>
                    <a:pt x="2668524" y="51816"/>
                  </a:lnTo>
                  <a:lnTo>
                    <a:pt x="2668524" y="25908"/>
                  </a:lnTo>
                  <a:close/>
                </a:path>
                <a:path w="3640454" h="78104">
                  <a:moveTo>
                    <a:pt x="2720340" y="25908"/>
                  </a:moveTo>
                  <a:lnTo>
                    <a:pt x="2694432" y="25908"/>
                  </a:lnTo>
                  <a:lnTo>
                    <a:pt x="2694432" y="51816"/>
                  </a:lnTo>
                  <a:lnTo>
                    <a:pt x="2720340" y="51816"/>
                  </a:lnTo>
                  <a:lnTo>
                    <a:pt x="2720340" y="25908"/>
                  </a:lnTo>
                  <a:close/>
                </a:path>
                <a:path w="3640454" h="78104">
                  <a:moveTo>
                    <a:pt x="2772156" y="25908"/>
                  </a:moveTo>
                  <a:lnTo>
                    <a:pt x="2746248" y="25908"/>
                  </a:lnTo>
                  <a:lnTo>
                    <a:pt x="2746248" y="51816"/>
                  </a:lnTo>
                  <a:lnTo>
                    <a:pt x="2772156" y="51816"/>
                  </a:lnTo>
                  <a:lnTo>
                    <a:pt x="2772156" y="25908"/>
                  </a:lnTo>
                  <a:close/>
                </a:path>
                <a:path w="3640454" h="78104">
                  <a:moveTo>
                    <a:pt x="2823972" y="25908"/>
                  </a:moveTo>
                  <a:lnTo>
                    <a:pt x="2798064" y="25908"/>
                  </a:lnTo>
                  <a:lnTo>
                    <a:pt x="2798064" y="51816"/>
                  </a:lnTo>
                  <a:lnTo>
                    <a:pt x="2823972" y="51816"/>
                  </a:lnTo>
                  <a:lnTo>
                    <a:pt x="2823972" y="25908"/>
                  </a:lnTo>
                  <a:close/>
                </a:path>
                <a:path w="3640454" h="78104">
                  <a:moveTo>
                    <a:pt x="2875788" y="25908"/>
                  </a:moveTo>
                  <a:lnTo>
                    <a:pt x="2849879" y="25908"/>
                  </a:lnTo>
                  <a:lnTo>
                    <a:pt x="2849879" y="51816"/>
                  </a:lnTo>
                  <a:lnTo>
                    <a:pt x="2875788" y="51816"/>
                  </a:lnTo>
                  <a:lnTo>
                    <a:pt x="2875788" y="25908"/>
                  </a:lnTo>
                  <a:close/>
                </a:path>
                <a:path w="3640454" h="78104">
                  <a:moveTo>
                    <a:pt x="2927604" y="25908"/>
                  </a:moveTo>
                  <a:lnTo>
                    <a:pt x="2901696" y="25908"/>
                  </a:lnTo>
                  <a:lnTo>
                    <a:pt x="2901696" y="51816"/>
                  </a:lnTo>
                  <a:lnTo>
                    <a:pt x="2927604" y="51816"/>
                  </a:lnTo>
                  <a:lnTo>
                    <a:pt x="2927604" y="25908"/>
                  </a:lnTo>
                  <a:close/>
                </a:path>
                <a:path w="3640454" h="78104">
                  <a:moveTo>
                    <a:pt x="2979420" y="25908"/>
                  </a:moveTo>
                  <a:lnTo>
                    <a:pt x="2953512" y="25908"/>
                  </a:lnTo>
                  <a:lnTo>
                    <a:pt x="2953512" y="51816"/>
                  </a:lnTo>
                  <a:lnTo>
                    <a:pt x="2979420" y="51816"/>
                  </a:lnTo>
                  <a:lnTo>
                    <a:pt x="2979420" y="25908"/>
                  </a:lnTo>
                  <a:close/>
                </a:path>
                <a:path w="3640454" h="78104">
                  <a:moveTo>
                    <a:pt x="3031236" y="25908"/>
                  </a:moveTo>
                  <a:lnTo>
                    <a:pt x="3005328" y="25908"/>
                  </a:lnTo>
                  <a:lnTo>
                    <a:pt x="3005328" y="51816"/>
                  </a:lnTo>
                  <a:lnTo>
                    <a:pt x="3031236" y="51816"/>
                  </a:lnTo>
                  <a:lnTo>
                    <a:pt x="3031236" y="25908"/>
                  </a:lnTo>
                  <a:close/>
                </a:path>
                <a:path w="3640454" h="78104">
                  <a:moveTo>
                    <a:pt x="3083052" y="25908"/>
                  </a:moveTo>
                  <a:lnTo>
                    <a:pt x="3057144" y="25908"/>
                  </a:lnTo>
                  <a:lnTo>
                    <a:pt x="3057144" y="51816"/>
                  </a:lnTo>
                  <a:lnTo>
                    <a:pt x="3083052" y="51816"/>
                  </a:lnTo>
                  <a:lnTo>
                    <a:pt x="3083052" y="25908"/>
                  </a:lnTo>
                  <a:close/>
                </a:path>
                <a:path w="3640454" h="78104">
                  <a:moveTo>
                    <a:pt x="3134867" y="25908"/>
                  </a:moveTo>
                  <a:lnTo>
                    <a:pt x="3108960" y="25908"/>
                  </a:lnTo>
                  <a:lnTo>
                    <a:pt x="3108960" y="51816"/>
                  </a:lnTo>
                  <a:lnTo>
                    <a:pt x="3134867" y="51816"/>
                  </a:lnTo>
                  <a:lnTo>
                    <a:pt x="3134867" y="25908"/>
                  </a:lnTo>
                  <a:close/>
                </a:path>
                <a:path w="3640454" h="78104">
                  <a:moveTo>
                    <a:pt x="3186684" y="25908"/>
                  </a:moveTo>
                  <a:lnTo>
                    <a:pt x="3160776" y="25908"/>
                  </a:lnTo>
                  <a:lnTo>
                    <a:pt x="3160776" y="51816"/>
                  </a:lnTo>
                  <a:lnTo>
                    <a:pt x="3186684" y="51816"/>
                  </a:lnTo>
                  <a:lnTo>
                    <a:pt x="3186684" y="25908"/>
                  </a:lnTo>
                  <a:close/>
                </a:path>
                <a:path w="3640454" h="78104">
                  <a:moveTo>
                    <a:pt x="3238500" y="25908"/>
                  </a:moveTo>
                  <a:lnTo>
                    <a:pt x="3212591" y="25908"/>
                  </a:lnTo>
                  <a:lnTo>
                    <a:pt x="3212591" y="51816"/>
                  </a:lnTo>
                  <a:lnTo>
                    <a:pt x="3238500" y="51816"/>
                  </a:lnTo>
                  <a:lnTo>
                    <a:pt x="3238500" y="25908"/>
                  </a:lnTo>
                  <a:close/>
                </a:path>
                <a:path w="3640454" h="78104">
                  <a:moveTo>
                    <a:pt x="3290316" y="25908"/>
                  </a:moveTo>
                  <a:lnTo>
                    <a:pt x="3264408" y="25908"/>
                  </a:lnTo>
                  <a:lnTo>
                    <a:pt x="3264408" y="51816"/>
                  </a:lnTo>
                  <a:lnTo>
                    <a:pt x="3290316" y="51816"/>
                  </a:lnTo>
                  <a:lnTo>
                    <a:pt x="3290316" y="25908"/>
                  </a:lnTo>
                  <a:close/>
                </a:path>
                <a:path w="3640454" h="78104">
                  <a:moveTo>
                    <a:pt x="3342132" y="25908"/>
                  </a:moveTo>
                  <a:lnTo>
                    <a:pt x="3316224" y="25908"/>
                  </a:lnTo>
                  <a:lnTo>
                    <a:pt x="3316224" y="51816"/>
                  </a:lnTo>
                  <a:lnTo>
                    <a:pt x="3342132" y="51816"/>
                  </a:lnTo>
                  <a:lnTo>
                    <a:pt x="3342132" y="25908"/>
                  </a:lnTo>
                  <a:close/>
                </a:path>
                <a:path w="3640454" h="78104">
                  <a:moveTo>
                    <a:pt x="3393948" y="25908"/>
                  </a:moveTo>
                  <a:lnTo>
                    <a:pt x="3368040" y="25908"/>
                  </a:lnTo>
                  <a:lnTo>
                    <a:pt x="3368040" y="51816"/>
                  </a:lnTo>
                  <a:lnTo>
                    <a:pt x="3393948" y="51816"/>
                  </a:lnTo>
                  <a:lnTo>
                    <a:pt x="3393948" y="25908"/>
                  </a:lnTo>
                  <a:close/>
                </a:path>
                <a:path w="3640454" h="78104">
                  <a:moveTo>
                    <a:pt x="3445764" y="25908"/>
                  </a:moveTo>
                  <a:lnTo>
                    <a:pt x="3419856" y="25908"/>
                  </a:lnTo>
                  <a:lnTo>
                    <a:pt x="3419856" y="51816"/>
                  </a:lnTo>
                  <a:lnTo>
                    <a:pt x="3445764" y="51816"/>
                  </a:lnTo>
                  <a:lnTo>
                    <a:pt x="3445764" y="25908"/>
                  </a:lnTo>
                  <a:close/>
                </a:path>
                <a:path w="3640454" h="78104">
                  <a:moveTo>
                    <a:pt x="3497580" y="25908"/>
                  </a:moveTo>
                  <a:lnTo>
                    <a:pt x="3471671" y="25908"/>
                  </a:lnTo>
                  <a:lnTo>
                    <a:pt x="3471671" y="51816"/>
                  </a:lnTo>
                  <a:lnTo>
                    <a:pt x="3497580" y="51816"/>
                  </a:lnTo>
                  <a:lnTo>
                    <a:pt x="3497580" y="25908"/>
                  </a:lnTo>
                  <a:close/>
                </a:path>
                <a:path w="3640454" h="78104">
                  <a:moveTo>
                    <a:pt x="3549395" y="25908"/>
                  </a:moveTo>
                  <a:lnTo>
                    <a:pt x="3523488" y="25908"/>
                  </a:lnTo>
                  <a:lnTo>
                    <a:pt x="3523488" y="51816"/>
                  </a:lnTo>
                  <a:lnTo>
                    <a:pt x="3549395" y="51816"/>
                  </a:lnTo>
                  <a:lnTo>
                    <a:pt x="3549395" y="25908"/>
                  </a:lnTo>
                  <a:close/>
                </a:path>
                <a:path w="3640454" h="78104">
                  <a:moveTo>
                    <a:pt x="3601212" y="0"/>
                  </a:moveTo>
                  <a:lnTo>
                    <a:pt x="3586085" y="3053"/>
                  </a:lnTo>
                  <a:lnTo>
                    <a:pt x="3573732" y="11382"/>
                  </a:lnTo>
                  <a:lnTo>
                    <a:pt x="3565403" y="23735"/>
                  </a:lnTo>
                  <a:lnTo>
                    <a:pt x="3562350" y="38862"/>
                  </a:lnTo>
                  <a:lnTo>
                    <a:pt x="3565403" y="53988"/>
                  </a:lnTo>
                  <a:lnTo>
                    <a:pt x="3573732" y="66341"/>
                  </a:lnTo>
                  <a:lnTo>
                    <a:pt x="3586085" y="74670"/>
                  </a:lnTo>
                  <a:lnTo>
                    <a:pt x="3601212" y="77724"/>
                  </a:lnTo>
                  <a:lnTo>
                    <a:pt x="3616338" y="74670"/>
                  </a:lnTo>
                  <a:lnTo>
                    <a:pt x="3628691" y="66341"/>
                  </a:lnTo>
                  <a:lnTo>
                    <a:pt x="3637020" y="53988"/>
                  </a:lnTo>
                  <a:lnTo>
                    <a:pt x="3637458" y="51816"/>
                  </a:lnTo>
                  <a:lnTo>
                    <a:pt x="3575304" y="51816"/>
                  </a:lnTo>
                  <a:lnTo>
                    <a:pt x="3575304" y="25908"/>
                  </a:lnTo>
                  <a:lnTo>
                    <a:pt x="3637458" y="25908"/>
                  </a:lnTo>
                  <a:lnTo>
                    <a:pt x="3637020" y="23735"/>
                  </a:lnTo>
                  <a:lnTo>
                    <a:pt x="3628691" y="11382"/>
                  </a:lnTo>
                  <a:lnTo>
                    <a:pt x="3616338" y="3053"/>
                  </a:lnTo>
                  <a:lnTo>
                    <a:pt x="3601212" y="0"/>
                  </a:lnTo>
                  <a:close/>
                </a:path>
                <a:path w="3640454" h="78104">
                  <a:moveTo>
                    <a:pt x="3601212" y="25908"/>
                  </a:moveTo>
                  <a:lnTo>
                    <a:pt x="3575304" y="25908"/>
                  </a:lnTo>
                  <a:lnTo>
                    <a:pt x="3575304" y="51816"/>
                  </a:lnTo>
                  <a:lnTo>
                    <a:pt x="3601212" y="51816"/>
                  </a:lnTo>
                  <a:lnTo>
                    <a:pt x="3601212" y="25908"/>
                  </a:lnTo>
                  <a:close/>
                </a:path>
                <a:path w="3640454" h="78104">
                  <a:moveTo>
                    <a:pt x="3637458" y="25908"/>
                  </a:moveTo>
                  <a:lnTo>
                    <a:pt x="3601212" y="25908"/>
                  </a:lnTo>
                  <a:lnTo>
                    <a:pt x="3601212" y="51816"/>
                  </a:lnTo>
                  <a:lnTo>
                    <a:pt x="3637458" y="51816"/>
                  </a:lnTo>
                  <a:lnTo>
                    <a:pt x="3640073" y="38862"/>
                  </a:lnTo>
                  <a:lnTo>
                    <a:pt x="3637458" y="25908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59964" y="3895344"/>
              <a:ext cx="688098" cy="550926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2954527" y="4036314"/>
            <a:ext cx="173990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spc="-5" b="1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1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759964" y="2008619"/>
            <a:ext cx="3927475" cy="554990"/>
            <a:chOff x="2759964" y="2008619"/>
            <a:chExt cx="3927475" cy="554990"/>
          </a:xfrm>
        </p:grpSpPr>
        <p:sp>
          <p:nvSpPr>
            <p:cNvPr id="9" name="object 9"/>
            <p:cNvSpPr/>
            <p:nvPr/>
          </p:nvSpPr>
          <p:spPr>
            <a:xfrm>
              <a:off x="3047238" y="2485643"/>
              <a:ext cx="3640454" cy="78105"/>
            </a:xfrm>
            <a:custGeom>
              <a:avLst/>
              <a:gdLst/>
              <a:ahLst/>
              <a:cxnLst/>
              <a:rect l="l" t="t" r="r" b="b"/>
              <a:pathLst>
                <a:path w="3640454" h="78105">
                  <a:moveTo>
                    <a:pt x="25907" y="25907"/>
                  </a:moveTo>
                  <a:lnTo>
                    <a:pt x="0" y="25907"/>
                  </a:lnTo>
                  <a:lnTo>
                    <a:pt x="0" y="51815"/>
                  </a:lnTo>
                  <a:lnTo>
                    <a:pt x="25907" y="51815"/>
                  </a:lnTo>
                  <a:lnTo>
                    <a:pt x="25907" y="25907"/>
                  </a:lnTo>
                  <a:close/>
                </a:path>
                <a:path w="3640454" h="78105">
                  <a:moveTo>
                    <a:pt x="77724" y="25907"/>
                  </a:moveTo>
                  <a:lnTo>
                    <a:pt x="51816" y="25907"/>
                  </a:lnTo>
                  <a:lnTo>
                    <a:pt x="51816" y="51815"/>
                  </a:lnTo>
                  <a:lnTo>
                    <a:pt x="77724" y="51815"/>
                  </a:lnTo>
                  <a:lnTo>
                    <a:pt x="77724" y="25907"/>
                  </a:lnTo>
                  <a:close/>
                </a:path>
                <a:path w="3640454" h="78105">
                  <a:moveTo>
                    <a:pt x="129539" y="25907"/>
                  </a:moveTo>
                  <a:lnTo>
                    <a:pt x="103631" y="25907"/>
                  </a:lnTo>
                  <a:lnTo>
                    <a:pt x="103631" y="51815"/>
                  </a:lnTo>
                  <a:lnTo>
                    <a:pt x="129539" y="51815"/>
                  </a:lnTo>
                  <a:lnTo>
                    <a:pt x="129539" y="25907"/>
                  </a:lnTo>
                  <a:close/>
                </a:path>
                <a:path w="3640454" h="78105">
                  <a:moveTo>
                    <a:pt x="181356" y="25907"/>
                  </a:moveTo>
                  <a:lnTo>
                    <a:pt x="155448" y="25907"/>
                  </a:lnTo>
                  <a:lnTo>
                    <a:pt x="155448" y="51815"/>
                  </a:lnTo>
                  <a:lnTo>
                    <a:pt x="181356" y="51815"/>
                  </a:lnTo>
                  <a:lnTo>
                    <a:pt x="181356" y="25907"/>
                  </a:lnTo>
                  <a:close/>
                </a:path>
                <a:path w="3640454" h="78105">
                  <a:moveTo>
                    <a:pt x="233172" y="25907"/>
                  </a:moveTo>
                  <a:lnTo>
                    <a:pt x="207263" y="25907"/>
                  </a:lnTo>
                  <a:lnTo>
                    <a:pt x="207263" y="51815"/>
                  </a:lnTo>
                  <a:lnTo>
                    <a:pt x="233172" y="51815"/>
                  </a:lnTo>
                  <a:lnTo>
                    <a:pt x="233172" y="25907"/>
                  </a:lnTo>
                  <a:close/>
                </a:path>
                <a:path w="3640454" h="78105">
                  <a:moveTo>
                    <a:pt x="284988" y="25907"/>
                  </a:moveTo>
                  <a:lnTo>
                    <a:pt x="259079" y="25907"/>
                  </a:lnTo>
                  <a:lnTo>
                    <a:pt x="259079" y="51815"/>
                  </a:lnTo>
                  <a:lnTo>
                    <a:pt x="284988" y="51815"/>
                  </a:lnTo>
                  <a:lnTo>
                    <a:pt x="284988" y="25907"/>
                  </a:lnTo>
                  <a:close/>
                </a:path>
                <a:path w="3640454" h="78105">
                  <a:moveTo>
                    <a:pt x="336803" y="25907"/>
                  </a:moveTo>
                  <a:lnTo>
                    <a:pt x="310896" y="25907"/>
                  </a:lnTo>
                  <a:lnTo>
                    <a:pt x="310896" y="51815"/>
                  </a:lnTo>
                  <a:lnTo>
                    <a:pt x="336803" y="51815"/>
                  </a:lnTo>
                  <a:lnTo>
                    <a:pt x="336803" y="25907"/>
                  </a:lnTo>
                  <a:close/>
                </a:path>
                <a:path w="3640454" h="78105">
                  <a:moveTo>
                    <a:pt x="388620" y="25907"/>
                  </a:moveTo>
                  <a:lnTo>
                    <a:pt x="362712" y="25907"/>
                  </a:lnTo>
                  <a:lnTo>
                    <a:pt x="362712" y="51815"/>
                  </a:lnTo>
                  <a:lnTo>
                    <a:pt x="388620" y="51815"/>
                  </a:lnTo>
                  <a:lnTo>
                    <a:pt x="388620" y="25907"/>
                  </a:lnTo>
                  <a:close/>
                </a:path>
                <a:path w="3640454" h="78105">
                  <a:moveTo>
                    <a:pt x="440436" y="25907"/>
                  </a:moveTo>
                  <a:lnTo>
                    <a:pt x="414527" y="25907"/>
                  </a:lnTo>
                  <a:lnTo>
                    <a:pt x="414527" y="51815"/>
                  </a:lnTo>
                  <a:lnTo>
                    <a:pt x="440436" y="51815"/>
                  </a:lnTo>
                  <a:lnTo>
                    <a:pt x="440436" y="25907"/>
                  </a:lnTo>
                  <a:close/>
                </a:path>
                <a:path w="3640454" h="78105">
                  <a:moveTo>
                    <a:pt x="492251" y="25907"/>
                  </a:moveTo>
                  <a:lnTo>
                    <a:pt x="466344" y="25907"/>
                  </a:lnTo>
                  <a:lnTo>
                    <a:pt x="466344" y="51815"/>
                  </a:lnTo>
                  <a:lnTo>
                    <a:pt x="492251" y="51815"/>
                  </a:lnTo>
                  <a:lnTo>
                    <a:pt x="492251" y="25907"/>
                  </a:lnTo>
                  <a:close/>
                </a:path>
                <a:path w="3640454" h="78105">
                  <a:moveTo>
                    <a:pt x="544067" y="25907"/>
                  </a:moveTo>
                  <a:lnTo>
                    <a:pt x="518160" y="25907"/>
                  </a:lnTo>
                  <a:lnTo>
                    <a:pt x="518160" y="51815"/>
                  </a:lnTo>
                  <a:lnTo>
                    <a:pt x="544067" y="51815"/>
                  </a:lnTo>
                  <a:lnTo>
                    <a:pt x="544067" y="25907"/>
                  </a:lnTo>
                  <a:close/>
                </a:path>
                <a:path w="3640454" h="78105">
                  <a:moveTo>
                    <a:pt x="595884" y="25907"/>
                  </a:moveTo>
                  <a:lnTo>
                    <a:pt x="569976" y="25907"/>
                  </a:lnTo>
                  <a:lnTo>
                    <a:pt x="569976" y="51815"/>
                  </a:lnTo>
                  <a:lnTo>
                    <a:pt x="595884" y="51815"/>
                  </a:lnTo>
                  <a:lnTo>
                    <a:pt x="595884" y="25907"/>
                  </a:lnTo>
                  <a:close/>
                </a:path>
                <a:path w="3640454" h="78105">
                  <a:moveTo>
                    <a:pt x="647700" y="25907"/>
                  </a:moveTo>
                  <a:lnTo>
                    <a:pt x="621791" y="25907"/>
                  </a:lnTo>
                  <a:lnTo>
                    <a:pt x="621791" y="51815"/>
                  </a:lnTo>
                  <a:lnTo>
                    <a:pt x="647700" y="51815"/>
                  </a:lnTo>
                  <a:lnTo>
                    <a:pt x="647700" y="25907"/>
                  </a:lnTo>
                  <a:close/>
                </a:path>
                <a:path w="3640454" h="78105">
                  <a:moveTo>
                    <a:pt x="699515" y="25907"/>
                  </a:moveTo>
                  <a:lnTo>
                    <a:pt x="673608" y="25907"/>
                  </a:lnTo>
                  <a:lnTo>
                    <a:pt x="673608" y="51815"/>
                  </a:lnTo>
                  <a:lnTo>
                    <a:pt x="699515" y="51815"/>
                  </a:lnTo>
                  <a:lnTo>
                    <a:pt x="699515" y="25907"/>
                  </a:lnTo>
                  <a:close/>
                </a:path>
                <a:path w="3640454" h="78105">
                  <a:moveTo>
                    <a:pt x="751332" y="25907"/>
                  </a:moveTo>
                  <a:lnTo>
                    <a:pt x="725424" y="25907"/>
                  </a:lnTo>
                  <a:lnTo>
                    <a:pt x="725424" y="51815"/>
                  </a:lnTo>
                  <a:lnTo>
                    <a:pt x="751332" y="51815"/>
                  </a:lnTo>
                  <a:lnTo>
                    <a:pt x="751332" y="25907"/>
                  </a:lnTo>
                  <a:close/>
                </a:path>
                <a:path w="3640454" h="78105">
                  <a:moveTo>
                    <a:pt x="803148" y="25907"/>
                  </a:moveTo>
                  <a:lnTo>
                    <a:pt x="777239" y="25907"/>
                  </a:lnTo>
                  <a:lnTo>
                    <a:pt x="777239" y="51815"/>
                  </a:lnTo>
                  <a:lnTo>
                    <a:pt x="803148" y="51815"/>
                  </a:lnTo>
                  <a:lnTo>
                    <a:pt x="803148" y="25907"/>
                  </a:lnTo>
                  <a:close/>
                </a:path>
                <a:path w="3640454" h="78105">
                  <a:moveTo>
                    <a:pt x="854963" y="25907"/>
                  </a:moveTo>
                  <a:lnTo>
                    <a:pt x="829056" y="25907"/>
                  </a:lnTo>
                  <a:lnTo>
                    <a:pt x="829056" y="51815"/>
                  </a:lnTo>
                  <a:lnTo>
                    <a:pt x="854963" y="51815"/>
                  </a:lnTo>
                  <a:lnTo>
                    <a:pt x="854963" y="25907"/>
                  </a:lnTo>
                  <a:close/>
                </a:path>
                <a:path w="3640454" h="78105">
                  <a:moveTo>
                    <a:pt x="906779" y="25907"/>
                  </a:moveTo>
                  <a:lnTo>
                    <a:pt x="880872" y="25907"/>
                  </a:lnTo>
                  <a:lnTo>
                    <a:pt x="880872" y="51815"/>
                  </a:lnTo>
                  <a:lnTo>
                    <a:pt x="906779" y="51815"/>
                  </a:lnTo>
                  <a:lnTo>
                    <a:pt x="906779" y="25907"/>
                  </a:lnTo>
                  <a:close/>
                </a:path>
                <a:path w="3640454" h="78105">
                  <a:moveTo>
                    <a:pt x="958596" y="25907"/>
                  </a:moveTo>
                  <a:lnTo>
                    <a:pt x="932688" y="25907"/>
                  </a:lnTo>
                  <a:lnTo>
                    <a:pt x="932688" y="51815"/>
                  </a:lnTo>
                  <a:lnTo>
                    <a:pt x="958596" y="51815"/>
                  </a:lnTo>
                  <a:lnTo>
                    <a:pt x="958596" y="25907"/>
                  </a:lnTo>
                  <a:close/>
                </a:path>
                <a:path w="3640454" h="78105">
                  <a:moveTo>
                    <a:pt x="1010412" y="25907"/>
                  </a:moveTo>
                  <a:lnTo>
                    <a:pt x="984503" y="25907"/>
                  </a:lnTo>
                  <a:lnTo>
                    <a:pt x="984503" y="51815"/>
                  </a:lnTo>
                  <a:lnTo>
                    <a:pt x="1010412" y="51815"/>
                  </a:lnTo>
                  <a:lnTo>
                    <a:pt x="1010412" y="25907"/>
                  </a:lnTo>
                  <a:close/>
                </a:path>
                <a:path w="3640454" h="78105">
                  <a:moveTo>
                    <a:pt x="1062227" y="25907"/>
                  </a:moveTo>
                  <a:lnTo>
                    <a:pt x="1036320" y="25907"/>
                  </a:lnTo>
                  <a:lnTo>
                    <a:pt x="1036320" y="51815"/>
                  </a:lnTo>
                  <a:lnTo>
                    <a:pt x="1062227" y="51815"/>
                  </a:lnTo>
                  <a:lnTo>
                    <a:pt x="1062227" y="25907"/>
                  </a:lnTo>
                  <a:close/>
                </a:path>
                <a:path w="3640454" h="78105">
                  <a:moveTo>
                    <a:pt x="1114044" y="25907"/>
                  </a:moveTo>
                  <a:lnTo>
                    <a:pt x="1088136" y="25907"/>
                  </a:lnTo>
                  <a:lnTo>
                    <a:pt x="1088136" y="51815"/>
                  </a:lnTo>
                  <a:lnTo>
                    <a:pt x="1114044" y="51815"/>
                  </a:lnTo>
                  <a:lnTo>
                    <a:pt x="1114044" y="25907"/>
                  </a:lnTo>
                  <a:close/>
                </a:path>
                <a:path w="3640454" h="78105">
                  <a:moveTo>
                    <a:pt x="1165860" y="25907"/>
                  </a:moveTo>
                  <a:lnTo>
                    <a:pt x="1139952" y="25907"/>
                  </a:lnTo>
                  <a:lnTo>
                    <a:pt x="1139952" y="51815"/>
                  </a:lnTo>
                  <a:lnTo>
                    <a:pt x="1165860" y="51815"/>
                  </a:lnTo>
                  <a:lnTo>
                    <a:pt x="1165860" y="25907"/>
                  </a:lnTo>
                  <a:close/>
                </a:path>
                <a:path w="3640454" h="78105">
                  <a:moveTo>
                    <a:pt x="1217676" y="25907"/>
                  </a:moveTo>
                  <a:lnTo>
                    <a:pt x="1191767" y="25907"/>
                  </a:lnTo>
                  <a:lnTo>
                    <a:pt x="1191767" y="51815"/>
                  </a:lnTo>
                  <a:lnTo>
                    <a:pt x="1217676" y="51815"/>
                  </a:lnTo>
                  <a:lnTo>
                    <a:pt x="1217676" y="25907"/>
                  </a:lnTo>
                  <a:close/>
                </a:path>
                <a:path w="3640454" h="78105">
                  <a:moveTo>
                    <a:pt x="1269491" y="25907"/>
                  </a:moveTo>
                  <a:lnTo>
                    <a:pt x="1243584" y="25907"/>
                  </a:lnTo>
                  <a:lnTo>
                    <a:pt x="1243584" y="51815"/>
                  </a:lnTo>
                  <a:lnTo>
                    <a:pt x="1269491" y="51815"/>
                  </a:lnTo>
                  <a:lnTo>
                    <a:pt x="1269491" y="25907"/>
                  </a:lnTo>
                  <a:close/>
                </a:path>
                <a:path w="3640454" h="78105">
                  <a:moveTo>
                    <a:pt x="1321308" y="25907"/>
                  </a:moveTo>
                  <a:lnTo>
                    <a:pt x="1295400" y="25907"/>
                  </a:lnTo>
                  <a:lnTo>
                    <a:pt x="1295400" y="51815"/>
                  </a:lnTo>
                  <a:lnTo>
                    <a:pt x="1321308" y="51815"/>
                  </a:lnTo>
                  <a:lnTo>
                    <a:pt x="1321308" y="25907"/>
                  </a:lnTo>
                  <a:close/>
                </a:path>
                <a:path w="3640454" h="78105">
                  <a:moveTo>
                    <a:pt x="1373124" y="25907"/>
                  </a:moveTo>
                  <a:lnTo>
                    <a:pt x="1347215" y="25907"/>
                  </a:lnTo>
                  <a:lnTo>
                    <a:pt x="1347215" y="51815"/>
                  </a:lnTo>
                  <a:lnTo>
                    <a:pt x="1373124" y="51815"/>
                  </a:lnTo>
                  <a:lnTo>
                    <a:pt x="1373124" y="25907"/>
                  </a:lnTo>
                  <a:close/>
                </a:path>
                <a:path w="3640454" h="78105">
                  <a:moveTo>
                    <a:pt x="1424939" y="25907"/>
                  </a:moveTo>
                  <a:lnTo>
                    <a:pt x="1399032" y="25907"/>
                  </a:lnTo>
                  <a:lnTo>
                    <a:pt x="1399032" y="51815"/>
                  </a:lnTo>
                  <a:lnTo>
                    <a:pt x="1424939" y="51815"/>
                  </a:lnTo>
                  <a:lnTo>
                    <a:pt x="1424939" y="25907"/>
                  </a:lnTo>
                  <a:close/>
                </a:path>
                <a:path w="3640454" h="78105">
                  <a:moveTo>
                    <a:pt x="1476756" y="25907"/>
                  </a:moveTo>
                  <a:lnTo>
                    <a:pt x="1450848" y="25907"/>
                  </a:lnTo>
                  <a:lnTo>
                    <a:pt x="1450848" y="51815"/>
                  </a:lnTo>
                  <a:lnTo>
                    <a:pt x="1476756" y="51815"/>
                  </a:lnTo>
                  <a:lnTo>
                    <a:pt x="1476756" y="25907"/>
                  </a:lnTo>
                  <a:close/>
                </a:path>
                <a:path w="3640454" h="78105">
                  <a:moveTo>
                    <a:pt x="1528572" y="25907"/>
                  </a:moveTo>
                  <a:lnTo>
                    <a:pt x="1502664" y="25907"/>
                  </a:lnTo>
                  <a:lnTo>
                    <a:pt x="1502664" y="51815"/>
                  </a:lnTo>
                  <a:lnTo>
                    <a:pt x="1528572" y="51815"/>
                  </a:lnTo>
                  <a:lnTo>
                    <a:pt x="1528572" y="25907"/>
                  </a:lnTo>
                  <a:close/>
                </a:path>
                <a:path w="3640454" h="78105">
                  <a:moveTo>
                    <a:pt x="1580388" y="25907"/>
                  </a:moveTo>
                  <a:lnTo>
                    <a:pt x="1554479" y="25907"/>
                  </a:lnTo>
                  <a:lnTo>
                    <a:pt x="1554479" y="51815"/>
                  </a:lnTo>
                  <a:lnTo>
                    <a:pt x="1580388" y="51815"/>
                  </a:lnTo>
                  <a:lnTo>
                    <a:pt x="1580388" y="25907"/>
                  </a:lnTo>
                  <a:close/>
                </a:path>
                <a:path w="3640454" h="78105">
                  <a:moveTo>
                    <a:pt x="1632203" y="25907"/>
                  </a:moveTo>
                  <a:lnTo>
                    <a:pt x="1606296" y="25907"/>
                  </a:lnTo>
                  <a:lnTo>
                    <a:pt x="1606296" y="51815"/>
                  </a:lnTo>
                  <a:lnTo>
                    <a:pt x="1632203" y="51815"/>
                  </a:lnTo>
                  <a:lnTo>
                    <a:pt x="1632203" y="25907"/>
                  </a:lnTo>
                  <a:close/>
                </a:path>
                <a:path w="3640454" h="78105">
                  <a:moveTo>
                    <a:pt x="1684020" y="25907"/>
                  </a:moveTo>
                  <a:lnTo>
                    <a:pt x="1658112" y="25907"/>
                  </a:lnTo>
                  <a:lnTo>
                    <a:pt x="1658112" y="51815"/>
                  </a:lnTo>
                  <a:lnTo>
                    <a:pt x="1684020" y="51815"/>
                  </a:lnTo>
                  <a:lnTo>
                    <a:pt x="1684020" y="25907"/>
                  </a:lnTo>
                  <a:close/>
                </a:path>
                <a:path w="3640454" h="78105">
                  <a:moveTo>
                    <a:pt x="1735836" y="25907"/>
                  </a:moveTo>
                  <a:lnTo>
                    <a:pt x="1709927" y="25907"/>
                  </a:lnTo>
                  <a:lnTo>
                    <a:pt x="1709927" y="51815"/>
                  </a:lnTo>
                  <a:lnTo>
                    <a:pt x="1735836" y="51815"/>
                  </a:lnTo>
                  <a:lnTo>
                    <a:pt x="1735836" y="25907"/>
                  </a:lnTo>
                  <a:close/>
                </a:path>
                <a:path w="3640454" h="78105">
                  <a:moveTo>
                    <a:pt x="1787652" y="25907"/>
                  </a:moveTo>
                  <a:lnTo>
                    <a:pt x="1761744" y="25907"/>
                  </a:lnTo>
                  <a:lnTo>
                    <a:pt x="1761744" y="51815"/>
                  </a:lnTo>
                  <a:lnTo>
                    <a:pt x="1787652" y="51815"/>
                  </a:lnTo>
                  <a:lnTo>
                    <a:pt x="1787652" y="25907"/>
                  </a:lnTo>
                  <a:close/>
                </a:path>
                <a:path w="3640454" h="78105">
                  <a:moveTo>
                    <a:pt x="1839467" y="25907"/>
                  </a:moveTo>
                  <a:lnTo>
                    <a:pt x="1813560" y="25907"/>
                  </a:lnTo>
                  <a:lnTo>
                    <a:pt x="1813560" y="51815"/>
                  </a:lnTo>
                  <a:lnTo>
                    <a:pt x="1839467" y="51815"/>
                  </a:lnTo>
                  <a:lnTo>
                    <a:pt x="1839467" y="25907"/>
                  </a:lnTo>
                  <a:close/>
                </a:path>
                <a:path w="3640454" h="78105">
                  <a:moveTo>
                    <a:pt x="1891284" y="25907"/>
                  </a:moveTo>
                  <a:lnTo>
                    <a:pt x="1865376" y="25907"/>
                  </a:lnTo>
                  <a:lnTo>
                    <a:pt x="1865376" y="51815"/>
                  </a:lnTo>
                  <a:lnTo>
                    <a:pt x="1891284" y="51815"/>
                  </a:lnTo>
                  <a:lnTo>
                    <a:pt x="1891284" y="25907"/>
                  </a:lnTo>
                  <a:close/>
                </a:path>
                <a:path w="3640454" h="78105">
                  <a:moveTo>
                    <a:pt x="1943100" y="25907"/>
                  </a:moveTo>
                  <a:lnTo>
                    <a:pt x="1917191" y="25907"/>
                  </a:lnTo>
                  <a:lnTo>
                    <a:pt x="1917191" y="51815"/>
                  </a:lnTo>
                  <a:lnTo>
                    <a:pt x="1943100" y="51815"/>
                  </a:lnTo>
                  <a:lnTo>
                    <a:pt x="1943100" y="25907"/>
                  </a:lnTo>
                  <a:close/>
                </a:path>
                <a:path w="3640454" h="78105">
                  <a:moveTo>
                    <a:pt x="1994915" y="25907"/>
                  </a:moveTo>
                  <a:lnTo>
                    <a:pt x="1969008" y="25907"/>
                  </a:lnTo>
                  <a:lnTo>
                    <a:pt x="1969008" y="51815"/>
                  </a:lnTo>
                  <a:lnTo>
                    <a:pt x="1994915" y="51815"/>
                  </a:lnTo>
                  <a:lnTo>
                    <a:pt x="1994915" y="25907"/>
                  </a:lnTo>
                  <a:close/>
                </a:path>
                <a:path w="3640454" h="78105">
                  <a:moveTo>
                    <a:pt x="2046732" y="25907"/>
                  </a:moveTo>
                  <a:lnTo>
                    <a:pt x="2020824" y="25907"/>
                  </a:lnTo>
                  <a:lnTo>
                    <a:pt x="2020824" y="51815"/>
                  </a:lnTo>
                  <a:lnTo>
                    <a:pt x="2046732" y="51815"/>
                  </a:lnTo>
                  <a:lnTo>
                    <a:pt x="2046732" y="25907"/>
                  </a:lnTo>
                  <a:close/>
                </a:path>
                <a:path w="3640454" h="78105">
                  <a:moveTo>
                    <a:pt x="2098548" y="25907"/>
                  </a:moveTo>
                  <a:lnTo>
                    <a:pt x="2072639" y="25907"/>
                  </a:lnTo>
                  <a:lnTo>
                    <a:pt x="2072639" y="51815"/>
                  </a:lnTo>
                  <a:lnTo>
                    <a:pt x="2098548" y="51815"/>
                  </a:lnTo>
                  <a:lnTo>
                    <a:pt x="2098548" y="25907"/>
                  </a:lnTo>
                  <a:close/>
                </a:path>
                <a:path w="3640454" h="78105">
                  <a:moveTo>
                    <a:pt x="2150364" y="25907"/>
                  </a:moveTo>
                  <a:lnTo>
                    <a:pt x="2124456" y="25907"/>
                  </a:lnTo>
                  <a:lnTo>
                    <a:pt x="2124456" y="51815"/>
                  </a:lnTo>
                  <a:lnTo>
                    <a:pt x="2150364" y="51815"/>
                  </a:lnTo>
                  <a:lnTo>
                    <a:pt x="2150364" y="25907"/>
                  </a:lnTo>
                  <a:close/>
                </a:path>
                <a:path w="3640454" h="78105">
                  <a:moveTo>
                    <a:pt x="2202179" y="25907"/>
                  </a:moveTo>
                  <a:lnTo>
                    <a:pt x="2176272" y="25907"/>
                  </a:lnTo>
                  <a:lnTo>
                    <a:pt x="2176272" y="51815"/>
                  </a:lnTo>
                  <a:lnTo>
                    <a:pt x="2202179" y="51815"/>
                  </a:lnTo>
                  <a:lnTo>
                    <a:pt x="2202179" y="25907"/>
                  </a:lnTo>
                  <a:close/>
                </a:path>
                <a:path w="3640454" h="78105">
                  <a:moveTo>
                    <a:pt x="2253996" y="25907"/>
                  </a:moveTo>
                  <a:lnTo>
                    <a:pt x="2228088" y="25907"/>
                  </a:lnTo>
                  <a:lnTo>
                    <a:pt x="2228088" y="51815"/>
                  </a:lnTo>
                  <a:lnTo>
                    <a:pt x="2253996" y="51815"/>
                  </a:lnTo>
                  <a:lnTo>
                    <a:pt x="2253996" y="25907"/>
                  </a:lnTo>
                  <a:close/>
                </a:path>
                <a:path w="3640454" h="78105">
                  <a:moveTo>
                    <a:pt x="2305812" y="25907"/>
                  </a:moveTo>
                  <a:lnTo>
                    <a:pt x="2279904" y="25907"/>
                  </a:lnTo>
                  <a:lnTo>
                    <a:pt x="2279904" y="51815"/>
                  </a:lnTo>
                  <a:lnTo>
                    <a:pt x="2305812" y="51815"/>
                  </a:lnTo>
                  <a:lnTo>
                    <a:pt x="2305812" y="25907"/>
                  </a:lnTo>
                  <a:close/>
                </a:path>
                <a:path w="3640454" h="78105">
                  <a:moveTo>
                    <a:pt x="2357628" y="25907"/>
                  </a:moveTo>
                  <a:lnTo>
                    <a:pt x="2331720" y="25907"/>
                  </a:lnTo>
                  <a:lnTo>
                    <a:pt x="2331720" y="51815"/>
                  </a:lnTo>
                  <a:lnTo>
                    <a:pt x="2357628" y="51815"/>
                  </a:lnTo>
                  <a:lnTo>
                    <a:pt x="2357628" y="25907"/>
                  </a:lnTo>
                  <a:close/>
                </a:path>
                <a:path w="3640454" h="78105">
                  <a:moveTo>
                    <a:pt x="2409444" y="25907"/>
                  </a:moveTo>
                  <a:lnTo>
                    <a:pt x="2383536" y="25907"/>
                  </a:lnTo>
                  <a:lnTo>
                    <a:pt x="2383536" y="51815"/>
                  </a:lnTo>
                  <a:lnTo>
                    <a:pt x="2409444" y="51815"/>
                  </a:lnTo>
                  <a:lnTo>
                    <a:pt x="2409444" y="25907"/>
                  </a:lnTo>
                  <a:close/>
                </a:path>
                <a:path w="3640454" h="78105">
                  <a:moveTo>
                    <a:pt x="2461260" y="25907"/>
                  </a:moveTo>
                  <a:lnTo>
                    <a:pt x="2435352" y="25907"/>
                  </a:lnTo>
                  <a:lnTo>
                    <a:pt x="2435352" y="51815"/>
                  </a:lnTo>
                  <a:lnTo>
                    <a:pt x="2461260" y="51815"/>
                  </a:lnTo>
                  <a:lnTo>
                    <a:pt x="2461260" y="25907"/>
                  </a:lnTo>
                  <a:close/>
                </a:path>
                <a:path w="3640454" h="78105">
                  <a:moveTo>
                    <a:pt x="2513076" y="25907"/>
                  </a:moveTo>
                  <a:lnTo>
                    <a:pt x="2487167" y="25907"/>
                  </a:lnTo>
                  <a:lnTo>
                    <a:pt x="2487167" y="51815"/>
                  </a:lnTo>
                  <a:lnTo>
                    <a:pt x="2513076" y="51815"/>
                  </a:lnTo>
                  <a:lnTo>
                    <a:pt x="2513076" y="25907"/>
                  </a:lnTo>
                  <a:close/>
                </a:path>
                <a:path w="3640454" h="78105">
                  <a:moveTo>
                    <a:pt x="2564891" y="25907"/>
                  </a:moveTo>
                  <a:lnTo>
                    <a:pt x="2538984" y="25907"/>
                  </a:lnTo>
                  <a:lnTo>
                    <a:pt x="2538984" y="51815"/>
                  </a:lnTo>
                  <a:lnTo>
                    <a:pt x="2564891" y="51815"/>
                  </a:lnTo>
                  <a:lnTo>
                    <a:pt x="2564891" y="25907"/>
                  </a:lnTo>
                  <a:close/>
                </a:path>
                <a:path w="3640454" h="78105">
                  <a:moveTo>
                    <a:pt x="2616708" y="25907"/>
                  </a:moveTo>
                  <a:lnTo>
                    <a:pt x="2590800" y="25907"/>
                  </a:lnTo>
                  <a:lnTo>
                    <a:pt x="2590800" y="51815"/>
                  </a:lnTo>
                  <a:lnTo>
                    <a:pt x="2616708" y="51815"/>
                  </a:lnTo>
                  <a:lnTo>
                    <a:pt x="2616708" y="25907"/>
                  </a:lnTo>
                  <a:close/>
                </a:path>
                <a:path w="3640454" h="78105">
                  <a:moveTo>
                    <a:pt x="2668524" y="25907"/>
                  </a:moveTo>
                  <a:lnTo>
                    <a:pt x="2642616" y="25907"/>
                  </a:lnTo>
                  <a:lnTo>
                    <a:pt x="2642616" y="51815"/>
                  </a:lnTo>
                  <a:lnTo>
                    <a:pt x="2668524" y="51815"/>
                  </a:lnTo>
                  <a:lnTo>
                    <a:pt x="2668524" y="25907"/>
                  </a:lnTo>
                  <a:close/>
                </a:path>
                <a:path w="3640454" h="78105">
                  <a:moveTo>
                    <a:pt x="2720340" y="25907"/>
                  </a:moveTo>
                  <a:lnTo>
                    <a:pt x="2694432" y="25907"/>
                  </a:lnTo>
                  <a:lnTo>
                    <a:pt x="2694432" y="51815"/>
                  </a:lnTo>
                  <a:lnTo>
                    <a:pt x="2720340" y="51815"/>
                  </a:lnTo>
                  <a:lnTo>
                    <a:pt x="2720340" y="25907"/>
                  </a:lnTo>
                  <a:close/>
                </a:path>
                <a:path w="3640454" h="78105">
                  <a:moveTo>
                    <a:pt x="2772156" y="25907"/>
                  </a:moveTo>
                  <a:lnTo>
                    <a:pt x="2746248" y="25907"/>
                  </a:lnTo>
                  <a:lnTo>
                    <a:pt x="2746248" y="51815"/>
                  </a:lnTo>
                  <a:lnTo>
                    <a:pt x="2772156" y="51815"/>
                  </a:lnTo>
                  <a:lnTo>
                    <a:pt x="2772156" y="25907"/>
                  </a:lnTo>
                  <a:close/>
                </a:path>
                <a:path w="3640454" h="78105">
                  <a:moveTo>
                    <a:pt x="2823972" y="25907"/>
                  </a:moveTo>
                  <a:lnTo>
                    <a:pt x="2798064" y="25907"/>
                  </a:lnTo>
                  <a:lnTo>
                    <a:pt x="2798064" y="51815"/>
                  </a:lnTo>
                  <a:lnTo>
                    <a:pt x="2823972" y="51815"/>
                  </a:lnTo>
                  <a:lnTo>
                    <a:pt x="2823972" y="25907"/>
                  </a:lnTo>
                  <a:close/>
                </a:path>
                <a:path w="3640454" h="78105">
                  <a:moveTo>
                    <a:pt x="2875788" y="25907"/>
                  </a:moveTo>
                  <a:lnTo>
                    <a:pt x="2849879" y="25907"/>
                  </a:lnTo>
                  <a:lnTo>
                    <a:pt x="2849879" y="51815"/>
                  </a:lnTo>
                  <a:lnTo>
                    <a:pt x="2875788" y="51815"/>
                  </a:lnTo>
                  <a:lnTo>
                    <a:pt x="2875788" y="25907"/>
                  </a:lnTo>
                  <a:close/>
                </a:path>
                <a:path w="3640454" h="78105">
                  <a:moveTo>
                    <a:pt x="2927604" y="25907"/>
                  </a:moveTo>
                  <a:lnTo>
                    <a:pt x="2901696" y="25907"/>
                  </a:lnTo>
                  <a:lnTo>
                    <a:pt x="2901696" y="51815"/>
                  </a:lnTo>
                  <a:lnTo>
                    <a:pt x="2927604" y="51815"/>
                  </a:lnTo>
                  <a:lnTo>
                    <a:pt x="2927604" y="25907"/>
                  </a:lnTo>
                  <a:close/>
                </a:path>
                <a:path w="3640454" h="78105">
                  <a:moveTo>
                    <a:pt x="2979420" y="25907"/>
                  </a:moveTo>
                  <a:lnTo>
                    <a:pt x="2953512" y="25907"/>
                  </a:lnTo>
                  <a:lnTo>
                    <a:pt x="2953512" y="51815"/>
                  </a:lnTo>
                  <a:lnTo>
                    <a:pt x="2979420" y="51815"/>
                  </a:lnTo>
                  <a:lnTo>
                    <a:pt x="2979420" y="25907"/>
                  </a:lnTo>
                  <a:close/>
                </a:path>
                <a:path w="3640454" h="78105">
                  <a:moveTo>
                    <a:pt x="3031236" y="25907"/>
                  </a:moveTo>
                  <a:lnTo>
                    <a:pt x="3005328" y="25907"/>
                  </a:lnTo>
                  <a:lnTo>
                    <a:pt x="3005328" y="51815"/>
                  </a:lnTo>
                  <a:lnTo>
                    <a:pt x="3031236" y="51815"/>
                  </a:lnTo>
                  <a:lnTo>
                    <a:pt x="3031236" y="25907"/>
                  </a:lnTo>
                  <a:close/>
                </a:path>
                <a:path w="3640454" h="78105">
                  <a:moveTo>
                    <a:pt x="3083052" y="25907"/>
                  </a:moveTo>
                  <a:lnTo>
                    <a:pt x="3057144" y="25907"/>
                  </a:lnTo>
                  <a:lnTo>
                    <a:pt x="3057144" y="51815"/>
                  </a:lnTo>
                  <a:lnTo>
                    <a:pt x="3083052" y="51815"/>
                  </a:lnTo>
                  <a:lnTo>
                    <a:pt x="3083052" y="25907"/>
                  </a:lnTo>
                  <a:close/>
                </a:path>
                <a:path w="3640454" h="78105">
                  <a:moveTo>
                    <a:pt x="3134867" y="25907"/>
                  </a:moveTo>
                  <a:lnTo>
                    <a:pt x="3108960" y="25907"/>
                  </a:lnTo>
                  <a:lnTo>
                    <a:pt x="3108960" y="51815"/>
                  </a:lnTo>
                  <a:lnTo>
                    <a:pt x="3134867" y="51815"/>
                  </a:lnTo>
                  <a:lnTo>
                    <a:pt x="3134867" y="25907"/>
                  </a:lnTo>
                  <a:close/>
                </a:path>
                <a:path w="3640454" h="78105">
                  <a:moveTo>
                    <a:pt x="3186684" y="25907"/>
                  </a:moveTo>
                  <a:lnTo>
                    <a:pt x="3160776" y="25907"/>
                  </a:lnTo>
                  <a:lnTo>
                    <a:pt x="3160776" y="51815"/>
                  </a:lnTo>
                  <a:lnTo>
                    <a:pt x="3186684" y="51815"/>
                  </a:lnTo>
                  <a:lnTo>
                    <a:pt x="3186684" y="25907"/>
                  </a:lnTo>
                  <a:close/>
                </a:path>
                <a:path w="3640454" h="78105">
                  <a:moveTo>
                    <a:pt x="3238500" y="25907"/>
                  </a:moveTo>
                  <a:lnTo>
                    <a:pt x="3212591" y="25907"/>
                  </a:lnTo>
                  <a:lnTo>
                    <a:pt x="3212591" y="51815"/>
                  </a:lnTo>
                  <a:lnTo>
                    <a:pt x="3238500" y="51815"/>
                  </a:lnTo>
                  <a:lnTo>
                    <a:pt x="3238500" y="25907"/>
                  </a:lnTo>
                  <a:close/>
                </a:path>
                <a:path w="3640454" h="78105">
                  <a:moveTo>
                    <a:pt x="3290316" y="25907"/>
                  </a:moveTo>
                  <a:lnTo>
                    <a:pt x="3264408" y="25907"/>
                  </a:lnTo>
                  <a:lnTo>
                    <a:pt x="3264408" y="51815"/>
                  </a:lnTo>
                  <a:lnTo>
                    <a:pt x="3290316" y="51815"/>
                  </a:lnTo>
                  <a:lnTo>
                    <a:pt x="3290316" y="25907"/>
                  </a:lnTo>
                  <a:close/>
                </a:path>
                <a:path w="3640454" h="78105">
                  <a:moveTo>
                    <a:pt x="3342132" y="25907"/>
                  </a:moveTo>
                  <a:lnTo>
                    <a:pt x="3316224" y="25907"/>
                  </a:lnTo>
                  <a:lnTo>
                    <a:pt x="3316224" y="51815"/>
                  </a:lnTo>
                  <a:lnTo>
                    <a:pt x="3342132" y="51815"/>
                  </a:lnTo>
                  <a:lnTo>
                    <a:pt x="3342132" y="25907"/>
                  </a:lnTo>
                  <a:close/>
                </a:path>
                <a:path w="3640454" h="78105">
                  <a:moveTo>
                    <a:pt x="3393948" y="25907"/>
                  </a:moveTo>
                  <a:lnTo>
                    <a:pt x="3368040" y="25907"/>
                  </a:lnTo>
                  <a:lnTo>
                    <a:pt x="3368040" y="51815"/>
                  </a:lnTo>
                  <a:lnTo>
                    <a:pt x="3393948" y="51815"/>
                  </a:lnTo>
                  <a:lnTo>
                    <a:pt x="3393948" y="25907"/>
                  </a:lnTo>
                  <a:close/>
                </a:path>
                <a:path w="3640454" h="78105">
                  <a:moveTo>
                    <a:pt x="3445764" y="25907"/>
                  </a:moveTo>
                  <a:lnTo>
                    <a:pt x="3419856" y="25907"/>
                  </a:lnTo>
                  <a:lnTo>
                    <a:pt x="3419856" y="51815"/>
                  </a:lnTo>
                  <a:lnTo>
                    <a:pt x="3445764" y="51815"/>
                  </a:lnTo>
                  <a:lnTo>
                    <a:pt x="3445764" y="25907"/>
                  </a:lnTo>
                  <a:close/>
                </a:path>
                <a:path w="3640454" h="78105">
                  <a:moveTo>
                    <a:pt x="3497580" y="25907"/>
                  </a:moveTo>
                  <a:lnTo>
                    <a:pt x="3471671" y="25907"/>
                  </a:lnTo>
                  <a:lnTo>
                    <a:pt x="3471671" y="51815"/>
                  </a:lnTo>
                  <a:lnTo>
                    <a:pt x="3497580" y="51815"/>
                  </a:lnTo>
                  <a:lnTo>
                    <a:pt x="3497580" y="25907"/>
                  </a:lnTo>
                  <a:close/>
                </a:path>
                <a:path w="3640454" h="78105">
                  <a:moveTo>
                    <a:pt x="3549395" y="25907"/>
                  </a:moveTo>
                  <a:lnTo>
                    <a:pt x="3523488" y="25907"/>
                  </a:lnTo>
                  <a:lnTo>
                    <a:pt x="3523488" y="51815"/>
                  </a:lnTo>
                  <a:lnTo>
                    <a:pt x="3549395" y="51815"/>
                  </a:lnTo>
                  <a:lnTo>
                    <a:pt x="3549395" y="25907"/>
                  </a:lnTo>
                  <a:close/>
                </a:path>
                <a:path w="3640454" h="78105">
                  <a:moveTo>
                    <a:pt x="3601212" y="0"/>
                  </a:moveTo>
                  <a:lnTo>
                    <a:pt x="3586085" y="3053"/>
                  </a:lnTo>
                  <a:lnTo>
                    <a:pt x="3573732" y="11382"/>
                  </a:lnTo>
                  <a:lnTo>
                    <a:pt x="3565403" y="23735"/>
                  </a:lnTo>
                  <a:lnTo>
                    <a:pt x="3562350" y="38861"/>
                  </a:lnTo>
                  <a:lnTo>
                    <a:pt x="3565403" y="53988"/>
                  </a:lnTo>
                  <a:lnTo>
                    <a:pt x="3573732" y="66341"/>
                  </a:lnTo>
                  <a:lnTo>
                    <a:pt x="3586085" y="74670"/>
                  </a:lnTo>
                  <a:lnTo>
                    <a:pt x="3601212" y="77723"/>
                  </a:lnTo>
                  <a:lnTo>
                    <a:pt x="3616338" y="74670"/>
                  </a:lnTo>
                  <a:lnTo>
                    <a:pt x="3628691" y="66341"/>
                  </a:lnTo>
                  <a:lnTo>
                    <a:pt x="3637020" y="53988"/>
                  </a:lnTo>
                  <a:lnTo>
                    <a:pt x="3637458" y="51815"/>
                  </a:lnTo>
                  <a:lnTo>
                    <a:pt x="3575304" y="51815"/>
                  </a:lnTo>
                  <a:lnTo>
                    <a:pt x="3575304" y="25907"/>
                  </a:lnTo>
                  <a:lnTo>
                    <a:pt x="3637458" y="25907"/>
                  </a:lnTo>
                  <a:lnTo>
                    <a:pt x="3637020" y="23735"/>
                  </a:lnTo>
                  <a:lnTo>
                    <a:pt x="3628691" y="11382"/>
                  </a:lnTo>
                  <a:lnTo>
                    <a:pt x="3616338" y="3053"/>
                  </a:lnTo>
                  <a:lnTo>
                    <a:pt x="3601212" y="0"/>
                  </a:lnTo>
                  <a:close/>
                </a:path>
                <a:path w="3640454" h="78105">
                  <a:moveTo>
                    <a:pt x="3601212" y="25907"/>
                  </a:moveTo>
                  <a:lnTo>
                    <a:pt x="3575304" y="25907"/>
                  </a:lnTo>
                  <a:lnTo>
                    <a:pt x="3575304" y="51815"/>
                  </a:lnTo>
                  <a:lnTo>
                    <a:pt x="3601212" y="51815"/>
                  </a:lnTo>
                  <a:lnTo>
                    <a:pt x="3601212" y="25907"/>
                  </a:lnTo>
                  <a:close/>
                </a:path>
                <a:path w="3640454" h="78105">
                  <a:moveTo>
                    <a:pt x="3637458" y="25907"/>
                  </a:moveTo>
                  <a:lnTo>
                    <a:pt x="3601212" y="25907"/>
                  </a:lnTo>
                  <a:lnTo>
                    <a:pt x="3601212" y="51815"/>
                  </a:lnTo>
                  <a:lnTo>
                    <a:pt x="3637458" y="51815"/>
                  </a:lnTo>
                  <a:lnTo>
                    <a:pt x="3640073" y="38861"/>
                  </a:lnTo>
                  <a:lnTo>
                    <a:pt x="3637458" y="25907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59964" y="2008619"/>
              <a:ext cx="688098" cy="552462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4097528" y="2183129"/>
            <a:ext cx="301815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latin typeface="Arial"/>
                <a:cs typeface="Arial"/>
              </a:rPr>
              <a:t>47(+2)</a:t>
            </a:r>
            <a:r>
              <a:rPr dirty="0" sz="2400" spc="-35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выпускников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954527" y="2149855"/>
            <a:ext cx="173990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spc="-5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1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759964" y="2638044"/>
            <a:ext cx="3927475" cy="554990"/>
            <a:chOff x="2759964" y="2638044"/>
            <a:chExt cx="3927475" cy="554990"/>
          </a:xfrm>
        </p:grpSpPr>
        <p:sp>
          <p:nvSpPr>
            <p:cNvPr id="14" name="object 14"/>
            <p:cNvSpPr/>
            <p:nvPr/>
          </p:nvSpPr>
          <p:spPr>
            <a:xfrm>
              <a:off x="3047238" y="3115056"/>
              <a:ext cx="3640454" cy="78105"/>
            </a:xfrm>
            <a:custGeom>
              <a:avLst/>
              <a:gdLst/>
              <a:ahLst/>
              <a:cxnLst/>
              <a:rect l="l" t="t" r="r" b="b"/>
              <a:pathLst>
                <a:path w="3640454" h="78105">
                  <a:moveTo>
                    <a:pt x="25907" y="25908"/>
                  </a:moveTo>
                  <a:lnTo>
                    <a:pt x="0" y="25908"/>
                  </a:lnTo>
                  <a:lnTo>
                    <a:pt x="0" y="51816"/>
                  </a:lnTo>
                  <a:lnTo>
                    <a:pt x="25907" y="51816"/>
                  </a:lnTo>
                  <a:lnTo>
                    <a:pt x="25907" y="25908"/>
                  </a:lnTo>
                  <a:close/>
                </a:path>
                <a:path w="3640454" h="78105">
                  <a:moveTo>
                    <a:pt x="77724" y="25908"/>
                  </a:moveTo>
                  <a:lnTo>
                    <a:pt x="51816" y="25908"/>
                  </a:lnTo>
                  <a:lnTo>
                    <a:pt x="51816" y="51816"/>
                  </a:lnTo>
                  <a:lnTo>
                    <a:pt x="77724" y="51816"/>
                  </a:lnTo>
                  <a:lnTo>
                    <a:pt x="77724" y="25908"/>
                  </a:lnTo>
                  <a:close/>
                </a:path>
                <a:path w="3640454" h="78105">
                  <a:moveTo>
                    <a:pt x="129539" y="25908"/>
                  </a:moveTo>
                  <a:lnTo>
                    <a:pt x="103631" y="25908"/>
                  </a:lnTo>
                  <a:lnTo>
                    <a:pt x="103631" y="51816"/>
                  </a:lnTo>
                  <a:lnTo>
                    <a:pt x="129539" y="51816"/>
                  </a:lnTo>
                  <a:lnTo>
                    <a:pt x="129539" y="25908"/>
                  </a:lnTo>
                  <a:close/>
                </a:path>
                <a:path w="3640454" h="78105">
                  <a:moveTo>
                    <a:pt x="181356" y="25908"/>
                  </a:moveTo>
                  <a:lnTo>
                    <a:pt x="155448" y="25908"/>
                  </a:lnTo>
                  <a:lnTo>
                    <a:pt x="155448" y="51816"/>
                  </a:lnTo>
                  <a:lnTo>
                    <a:pt x="181356" y="51816"/>
                  </a:lnTo>
                  <a:lnTo>
                    <a:pt x="181356" y="25908"/>
                  </a:lnTo>
                  <a:close/>
                </a:path>
                <a:path w="3640454" h="78105">
                  <a:moveTo>
                    <a:pt x="233172" y="25908"/>
                  </a:moveTo>
                  <a:lnTo>
                    <a:pt x="207263" y="25908"/>
                  </a:lnTo>
                  <a:lnTo>
                    <a:pt x="207263" y="51816"/>
                  </a:lnTo>
                  <a:lnTo>
                    <a:pt x="233172" y="51816"/>
                  </a:lnTo>
                  <a:lnTo>
                    <a:pt x="233172" y="25908"/>
                  </a:lnTo>
                  <a:close/>
                </a:path>
                <a:path w="3640454" h="78105">
                  <a:moveTo>
                    <a:pt x="284988" y="25908"/>
                  </a:moveTo>
                  <a:lnTo>
                    <a:pt x="259079" y="25908"/>
                  </a:lnTo>
                  <a:lnTo>
                    <a:pt x="259079" y="51816"/>
                  </a:lnTo>
                  <a:lnTo>
                    <a:pt x="284988" y="51816"/>
                  </a:lnTo>
                  <a:lnTo>
                    <a:pt x="284988" y="25908"/>
                  </a:lnTo>
                  <a:close/>
                </a:path>
                <a:path w="3640454" h="78105">
                  <a:moveTo>
                    <a:pt x="336803" y="25908"/>
                  </a:moveTo>
                  <a:lnTo>
                    <a:pt x="310896" y="25908"/>
                  </a:lnTo>
                  <a:lnTo>
                    <a:pt x="310896" y="51816"/>
                  </a:lnTo>
                  <a:lnTo>
                    <a:pt x="336803" y="51816"/>
                  </a:lnTo>
                  <a:lnTo>
                    <a:pt x="336803" y="25908"/>
                  </a:lnTo>
                  <a:close/>
                </a:path>
                <a:path w="3640454" h="78105">
                  <a:moveTo>
                    <a:pt x="388620" y="25908"/>
                  </a:moveTo>
                  <a:lnTo>
                    <a:pt x="362712" y="25908"/>
                  </a:lnTo>
                  <a:lnTo>
                    <a:pt x="362712" y="51816"/>
                  </a:lnTo>
                  <a:lnTo>
                    <a:pt x="388620" y="51816"/>
                  </a:lnTo>
                  <a:lnTo>
                    <a:pt x="388620" y="25908"/>
                  </a:lnTo>
                  <a:close/>
                </a:path>
                <a:path w="3640454" h="78105">
                  <a:moveTo>
                    <a:pt x="440436" y="25908"/>
                  </a:moveTo>
                  <a:lnTo>
                    <a:pt x="414527" y="25908"/>
                  </a:lnTo>
                  <a:lnTo>
                    <a:pt x="414527" y="51816"/>
                  </a:lnTo>
                  <a:lnTo>
                    <a:pt x="440436" y="51816"/>
                  </a:lnTo>
                  <a:lnTo>
                    <a:pt x="440436" y="25908"/>
                  </a:lnTo>
                  <a:close/>
                </a:path>
                <a:path w="3640454" h="78105">
                  <a:moveTo>
                    <a:pt x="492251" y="25908"/>
                  </a:moveTo>
                  <a:lnTo>
                    <a:pt x="466344" y="25908"/>
                  </a:lnTo>
                  <a:lnTo>
                    <a:pt x="466344" y="51816"/>
                  </a:lnTo>
                  <a:lnTo>
                    <a:pt x="492251" y="51816"/>
                  </a:lnTo>
                  <a:lnTo>
                    <a:pt x="492251" y="25908"/>
                  </a:lnTo>
                  <a:close/>
                </a:path>
                <a:path w="3640454" h="78105">
                  <a:moveTo>
                    <a:pt x="544067" y="25908"/>
                  </a:moveTo>
                  <a:lnTo>
                    <a:pt x="518160" y="25908"/>
                  </a:lnTo>
                  <a:lnTo>
                    <a:pt x="518160" y="51816"/>
                  </a:lnTo>
                  <a:lnTo>
                    <a:pt x="544067" y="51816"/>
                  </a:lnTo>
                  <a:lnTo>
                    <a:pt x="544067" y="25908"/>
                  </a:lnTo>
                  <a:close/>
                </a:path>
                <a:path w="3640454" h="78105">
                  <a:moveTo>
                    <a:pt x="595884" y="25908"/>
                  </a:moveTo>
                  <a:lnTo>
                    <a:pt x="569976" y="25908"/>
                  </a:lnTo>
                  <a:lnTo>
                    <a:pt x="569976" y="51816"/>
                  </a:lnTo>
                  <a:lnTo>
                    <a:pt x="595884" y="51816"/>
                  </a:lnTo>
                  <a:lnTo>
                    <a:pt x="595884" y="25908"/>
                  </a:lnTo>
                  <a:close/>
                </a:path>
                <a:path w="3640454" h="78105">
                  <a:moveTo>
                    <a:pt x="647700" y="25908"/>
                  </a:moveTo>
                  <a:lnTo>
                    <a:pt x="621791" y="25908"/>
                  </a:lnTo>
                  <a:lnTo>
                    <a:pt x="621791" y="51816"/>
                  </a:lnTo>
                  <a:lnTo>
                    <a:pt x="647700" y="51816"/>
                  </a:lnTo>
                  <a:lnTo>
                    <a:pt x="647700" y="25908"/>
                  </a:lnTo>
                  <a:close/>
                </a:path>
                <a:path w="3640454" h="78105">
                  <a:moveTo>
                    <a:pt x="699515" y="25908"/>
                  </a:moveTo>
                  <a:lnTo>
                    <a:pt x="673608" y="25908"/>
                  </a:lnTo>
                  <a:lnTo>
                    <a:pt x="673608" y="51816"/>
                  </a:lnTo>
                  <a:lnTo>
                    <a:pt x="699515" y="51816"/>
                  </a:lnTo>
                  <a:lnTo>
                    <a:pt x="699515" y="25908"/>
                  </a:lnTo>
                  <a:close/>
                </a:path>
                <a:path w="3640454" h="78105">
                  <a:moveTo>
                    <a:pt x="751332" y="25908"/>
                  </a:moveTo>
                  <a:lnTo>
                    <a:pt x="725424" y="25908"/>
                  </a:lnTo>
                  <a:lnTo>
                    <a:pt x="725424" y="51816"/>
                  </a:lnTo>
                  <a:lnTo>
                    <a:pt x="751332" y="51816"/>
                  </a:lnTo>
                  <a:lnTo>
                    <a:pt x="751332" y="25908"/>
                  </a:lnTo>
                  <a:close/>
                </a:path>
                <a:path w="3640454" h="78105">
                  <a:moveTo>
                    <a:pt x="803148" y="25908"/>
                  </a:moveTo>
                  <a:lnTo>
                    <a:pt x="777239" y="25908"/>
                  </a:lnTo>
                  <a:lnTo>
                    <a:pt x="777239" y="51816"/>
                  </a:lnTo>
                  <a:lnTo>
                    <a:pt x="803148" y="51816"/>
                  </a:lnTo>
                  <a:lnTo>
                    <a:pt x="803148" y="25908"/>
                  </a:lnTo>
                  <a:close/>
                </a:path>
                <a:path w="3640454" h="78105">
                  <a:moveTo>
                    <a:pt x="854963" y="25908"/>
                  </a:moveTo>
                  <a:lnTo>
                    <a:pt x="829056" y="25908"/>
                  </a:lnTo>
                  <a:lnTo>
                    <a:pt x="829056" y="51816"/>
                  </a:lnTo>
                  <a:lnTo>
                    <a:pt x="854963" y="51816"/>
                  </a:lnTo>
                  <a:lnTo>
                    <a:pt x="854963" y="25908"/>
                  </a:lnTo>
                  <a:close/>
                </a:path>
                <a:path w="3640454" h="78105">
                  <a:moveTo>
                    <a:pt x="906779" y="25908"/>
                  </a:moveTo>
                  <a:lnTo>
                    <a:pt x="880872" y="25908"/>
                  </a:lnTo>
                  <a:lnTo>
                    <a:pt x="880872" y="51816"/>
                  </a:lnTo>
                  <a:lnTo>
                    <a:pt x="906779" y="51816"/>
                  </a:lnTo>
                  <a:lnTo>
                    <a:pt x="906779" y="25908"/>
                  </a:lnTo>
                  <a:close/>
                </a:path>
                <a:path w="3640454" h="78105">
                  <a:moveTo>
                    <a:pt x="958596" y="25908"/>
                  </a:moveTo>
                  <a:lnTo>
                    <a:pt x="932688" y="25908"/>
                  </a:lnTo>
                  <a:lnTo>
                    <a:pt x="932688" y="51816"/>
                  </a:lnTo>
                  <a:lnTo>
                    <a:pt x="958596" y="51816"/>
                  </a:lnTo>
                  <a:lnTo>
                    <a:pt x="958596" y="25908"/>
                  </a:lnTo>
                  <a:close/>
                </a:path>
                <a:path w="3640454" h="78105">
                  <a:moveTo>
                    <a:pt x="1010412" y="25908"/>
                  </a:moveTo>
                  <a:lnTo>
                    <a:pt x="984503" y="25908"/>
                  </a:lnTo>
                  <a:lnTo>
                    <a:pt x="984503" y="51816"/>
                  </a:lnTo>
                  <a:lnTo>
                    <a:pt x="1010412" y="51816"/>
                  </a:lnTo>
                  <a:lnTo>
                    <a:pt x="1010412" y="25908"/>
                  </a:lnTo>
                  <a:close/>
                </a:path>
                <a:path w="3640454" h="78105">
                  <a:moveTo>
                    <a:pt x="1062227" y="25908"/>
                  </a:moveTo>
                  <a:lnTo>
                    <a:pt x="1036320" y="25908"/>
                  </a:lnTo>
                  <a:lnTo>
                    <a:pt x="1036320" y="51816"/>
                  </a:lnTo>
                  <a:lnTo>
                    <a:pt x="1062227" y="51816"/>
                  </a:lnTo>
                  <a:lnTo>
                    <a:pt x="1062227" y="25908"/>
                  </a:lnTo>
                  <a:close/>
                </a:path>
                <a:path w="3640454" h="78105">
                  <a:moveTo>
                    <a:pt x="1114044" y="25908"/>
                  </a:moveTo>
                  <a:lnTo>
                    <a:pt x="1088136" y="25908"/>
                  </a:lnTo>
                  <a:lnTo>
                    <a:pt x="1088136" y="51816"/>
                  </a:lnTo>
                  <a:lnTo>
                    <a:pt x="1114044" y="51816"/>
                  </a:lnTo>
                  <a:lnTo>
                    <a:pt x="1114044" y="25908"/>
                  </a:lnTo>
                  <a:close/>
                </a:path>
                <a:path w="3640454" h="78105">
                  <a:moveTo>
                    <a:pt x="1165860" y="25908"/>
                  </a:moveTo>
                  <a:lnTo>
                    <a:pt x="1139952" y="25908"/>
                  </a:lnTo>
                  <a:lnTo>
                    <a:pt x="1139952" y="51816"/>
                  </a:lnTo>
                  <a:lnTo>
                    <a:pt x="1165860" y="51816"/>
                  </a:lnTo>
                  <a:lnTo>
                    <a:pt x="1165860" y="25908"/>
                  </a:lnTo>
                  <a:close/>
                </a:path>
                <a:path w="3640454" h="78105">
                  <a:moveTo>
                    <a:pt x="1217676" y="25908"/>
                  </a:moveTo>
                  <a:lnTo>
                    <a:pt x="1191767" y="25908"/>
                  </a:lnTo>
                  <a:lnTo>
                    <a:pt x="1191767" y="51816"/>
                  </a:lnTo>
                  <a:lnTo>
                    <a:pt x="1217676" y="51816"/>
                  </a:lnTo>
                  <a:lnTo>
                    <a:pt x="1217676" y="25908"/>
                  </a:lnTo>
                  <a:close/>
                </a:path>
                <a:path w="3640454" h="78105">
                  <a:moveTo>
                    <a:pt x="1269491" y="25908"/>
                  </a:moveTo>
                  <a:lnTo>
                    <a:pt x="1243584" y="25908"/>
                  </a:lnTo>
                  <a:lnTo>
                    <a:pt x="1243584" y="51816"/>
                  </a:lnTo>
                  <a:lnTo>
                    <a:pt x="1269491" y="51816"/>
                  </a:lnTo>
                  <a:lnTo>
                    <a:pt x="1269491" y="25908"/>
                  </a:lnTo>
                  <a:close/>
                </a:path>
                <a:path w="3640454" h="78105">
                  <a:moveTo>
                    <a:pt x="1321308" y="25908"/>
                  </a:moveTo>
                  <a:lnTo>
                    <a:pt x="1295400" y="25908"/>
                  </a:lnTo>
                  <a:lnTo>
                    <a:pt x="1295400" y="51816"/>
                  </a:lnTo>
                  <a:lnTo>
                    <a:pt x="1321308" y="51816"/>
                  </a:lnTo>
                  <a:lnTo>
                    <a:pt x="1321308" y="25908"/>
                  </a:lnTo>
                  <a:close/>
                </a:path>
                <a:path w="3640454" h="78105">
                  <a:moveTo>
                    <a:pt x="1373124" y="25908"/>
                  </a:moveTo>
                  <a:lnTo>
                    <a:pt x="1347215" y="25908"/>
                  </a:lnTo>
                  <a:lnTo>
                    <a:pt x="1347215" y="51816"/>
                  </a:lnTo>
                  <a:lnTo>
                    <a:pt x="1373124" y="51816"/>
                  </a:lnTo>
                  <a:lnTo>
                    <a:pt x="1373124" y="25908"/>
                  </a:lnTo>
                  <a:close/>
                </a:path>
                <a:path w="3640454" h="78105">
                  <a:moveTo>
                    <a:pt x="1424939" y="25908"/>
                  </a:moveTo>
                  <a:lnTo>
                    <a:pt x="1399032" y="25908"/>
                  </a:lnTo>
                  <a:lnTo>
                    <a:pt x="1399032" y="51816"/>
                  </a:lnTo>
                  <a:lnTo>
                    <a:pt x="1424939" y="51816"/>
                  </a:lnTo>
                  <a:lnTo>
                    <a:pt x="1424939" y="25908"/>
                  </a:lnTo>
                  <a:close/>
                </a:path>
                <a:path w="3640454" h="78105">
                  <a:moveTo>
                    <a:pt x="1476756" y="25908"/>
                  </a:moveTo>
                  <a:lnTo>
                    <a:pt x="1450848" y="25908"/>
                  </a:lnTo>
                  <a:lnTo>
                    <a:pt x="1450848" y="51816"/>
                  </a:lnTo>
                  <a:lnTo>
                    <a:pt x="1476756" y="51816"/>
                  </a:lnTo>
                  <a:lnTo>
                    <a:pt x="1476756" y="25908"/>
                  </a:lnTo>
                  <a:close/>
                </a:path>
                <a:path w="3640454" h="78105">
                  <a:moveTo>
                    <a:pt x="1528572" y="25908"/>
                  </a:moveTo>
                  <a:lnTo>
                    <a:pt x="1502664" y="25908"/>
                  </a:lnTo>
                  <a:lnTo>
                    <a:pt x="1502664" y="51816"/>
                  </a:lnTo>
                  <a:lnTo>
                    <a:pt x="1528572" y="51816"/>
                  </a:lnTo>
                  <a:lnTo>
                    <a:pt x="1528572" y="25908"/>
                  </a:lnTo>
                  <a:close/>
                </a:path>
                <a:path w="3640454" h="78105">
                  <a:moveTo>
                    <a:pt x="1580388" y="25908"/>
                  </a:moveTo>
                  <a:lnTo>
                    <a:pt x="1554479" y="25908"/>
                  </a:lnTo>
                  <a:lnTo>
                    <a:pt x="1554479" y="51816"/>
                  </a:lnTo>
                  <a:lnTo>
                    <a:pt x="1580388" y="51816"/>
                  </a:lnTo>
                  <a:lnTo>
                    <a:pt x="1580388" y="25908"/>
                  </a:lnTo>
                  <a:close/>
                </a:path>
                <a:path w="3640454" h="78105">
                  <a:moveTo>
                    <a:pt x="1632203" y="25908"/>
                  </a:moveTo>
                  <a:lnTo>
                    <a:pt x="1606296" y="25908"/>
                  </a:lnTo>
                  <a:lnTo>
                    <a:pt x="1606296" y="51816"/>
                  </a:lnTo>
                  <a:lnTo>
                    <a:pt x="1632203" y="51816"/>
                  </a:lnTo>
                  <a:lnTo>
                    <a:pt x="1632203" y="25908"/>
                  </a:lnTo>
                  <a:close/>
                </a:path>
                <a:path w="3640454" h="78105">
                  <a:moveTo>
                    <a:pt x="1684020" y="25908"/>
                  </a:moveTo>
                  <a:lnTo>
                    <a:pt x="1658112" y="25908"/>
                  </a:lnTo>
                  <a:lnTo>
                    <a:pt x="1658112" y="51816"/>
                  </a:lnTo>
                  <a:lnTo>
                    <a:pt x="1684020" y="51816"/>
                  </a:lnTo>
                  <a:lnTo>
                    <a:pt x="1684020" y="25908"/>
                  </a:lnTo>
                  <a:close/>
                </a:path>
                <a:path w="3640454" h="78105">
                  <a:moveTo>
                    <a:pt x="1735836" y="25908"/>
                  </a:moveTo>
                  <a:lnTo>
                    <a:pt x="1709927" y="25908"/>
                  </a:lnTo>
                  <a:lnTo>
                    <a:pt x="1709927" y="51816"/>
                  </a:lnTo>
                  <a:lnTo>
                    <a:pt x="1735836" y="51816"/>
                  </a:lnTo>
                  <a:lnTo>
                    <a:pt x="1735836" y="25908"/>
                  </a:lnTo>
                  <a:close/>
                </a:path>
                <a:path w="3640454" h="78105">
                  <a:moveTo>
                    <a:pt x="1787652" y="25908"/>
                  </a:moveTo>
                  <a:lnTo>
                    <a:pt x="1761744" y="25908"/>
                  </a:lnTo>
                  <a:lnTo>
                    <a:pt x="1761744" y="51816"/>
                  </a:lnTo>
                  <a:lnTo>
                    <a:pt x="1787652" y="51816"/>
                  </a:lnTo>
                  <a:lnTo>
                    <a:pt x="1787652" y="25908"/>
                  </a:lnTo>
                  <a:close/>
                </a:path>
                <a:path w="3640454" h="78105">
                  <a:moveTo>
                    <a:pt x="1839467" y="25908"/>
                  </a:moveTo>
                  <a:lnTo>
                    <a:pt x="1813560" y="25908"/>
                  </a:lnTo>
                  <a:lnTo>
                    <a:pt x="1813560" y="51816"/>
                  </a:lnTo>
                  <a:lnTo>
                    <a:pt x="1839467" y="51816"/>
                  </a:lnTo>
                  <a:lnTo>
                    <a:pt x="1839467" y="25908"/>
                  </a:lnTo>
                  <a:close/>
                </a:path>
                <a:path w="3640454" h="78105">
                  <a:moveTo>
                    <a:pt x="1891284" y="25908"/>
                  </a:moveTo>
                  <a:lnTo>
                    <a:pt x="1865376" y="25908"/>
                  </a:lnTo>
                  <a:lnTo>
                    <a:pt x="1865376" y="51816"/>
                  </a:lnTo>
                  <a:lnTo>
                    <a:pt x="1891284" y="51816"/>
                  </a:lnTo>
                  <a:lnTo>
                    <a:pt x="1891284" y="25908"/>
                  </a:lnTo>
                  <a:close/>
                </a:path>
                <a:path w="3640454" h="78105">
                  <a:moveTo>
                    <a:pt x="1943100" y="25908"/>
                  </a:moveTo>
                  <a:lnTo>
                    <a:pt x="1917191" y="25908"/>
                  </a:lnTo>
                  <a:lnTo>
                    <a:pt x="1917191" y="51816"/>
                  </a:lnTo>
                  <a:lnTo>
                    <a:pt x="1943100" y="51816"/>
                  </a:lnTo>
                  <a:lnTo>
                    <a:pt x="1943100" y="25908"/>
                  </a:lnTo>
                  <a:close/>
                </a:path>
                <a:path w="3640454" h="78105">
                  <a:moveTo>
                    <a:pt x="1994915" y="25908"/>
                  </a:moveTo>
                  <a:lnTo>
                    <a:pt x="1969008" y="25908"/>
                  </a:lnTo>
                  <a:lnTo>
                    <a:pt x="1969008" y="51816"/>
                  </a:lnTo>
                  <a:lnTo>
                    <a:pt x="1994915" y="51816"/>
                  </a:lnTo>
                  <a:lnTo>
                    <a:pt x="1994915" y="25908"/>
                  </a:lnTo>
                  <a:close/>
                </a:path>
                <a:path w="3640454" h="78105">
                  <a:moveTo>
                    <a:pt x="2046732" y="25908"/>
                  </a:moveTo>
                  <a:lnTo>
                    <a:pt x="2020824" y="25908"/>
                  </a:lnTo>
                  <a:lnTo>
                    <a:pt x="2020824" y="51816"/>
                  </a:lnTo>
                  <a:lnTo>
                    <a:pt x="2046732" y="51816"/>
                  </a:lnTo>
                  <a:lnTo>
                    <a:pt x="2046732" y="25908"/>
                  </a:lnTo>
                  <a:close/>
                </a:path>
                <a:path w="3640454" h="78105">
                  <a:moveTo>
                    <a:pt x="2098548" y="25908"/>
                  </a:moveTo>
                  <a:lnTo>
                    <a:pt x="2072639" y="25908"/>
                  </a:lnTo>
                  <a:lnTo>
                    <a:pt x="2072639" y="51816"/>
                  </a:lnTo>
                  <a:lnTo>
                    <a:pt x="2098548" y="51816"/>
                  </a:lnTo>
                  <a:lnTo>
                    <a:pt x="2098548" y="25908"/>
                  </a:lnTo>
                  <a:close/>
                </a:path>
                <a:path w="3640454" h="78105">
                  <a:moveTo>
                    <a:pt x="2150364" y="25908"/>
                  </a:moveTo>
                  <a:lnTo>
                    <a:pt x="2124456" y="25908"/>
                  </a:lnTo>
                  <a:lnTo>
                    <a:pt x="2124456" y="51816"/>
                  </a:lnTo>
                  <a:lnTo>
                    <a:pt x="2150364" y="51816"/>
                  </a:lnTo>
                  <a:lnTo>
                    <a:pt x="2150364" y="25908"/>
                  </a:lnTo>
                  <a:close/>
                </a:path>
                <a:path w="3640454" h="78105">
                  <a:moveTo>
                    <a:pt x="2202179" y="25908"/>
                  </a:moveTo>
                  <a:lnTo>
                    <a:pt x="2176272" y="25908"/>
                  </a:lnTo>
                  <a:lnTo>
                    <a:pt x="2176272" y="51816"/>
                  </a:lnTo>
                  <a:lnTo>
                    <a:pt x="2202179" y="51816"/>
                  </a:lnTo>
                  <a:lnTo>
                    <a:pt x="2202179" y="25908"/>
                  </a:lnTo>
                  <a:close/>
                </a:path>
                <a:path w="3640454" h="78105">
                  <a:moveTo>
                    <a:pt x="2253996" y="25908"/>
                  </a:moveTo>
                  <a:lnTo>
                    <a:pt x="2228088" y="25908"/>
                  </a:lnTo>
                  <a:lnTo>
                    <a:pt x="2228088" y="51816"/>
                  </a:lnTo>
                  <a:lnTo>
                    <a:pt x="2253996" y="51816"/>
                  </a:lnTo>
                  <a:lnTo>
                    <a:pt x="2253996" y="25908"/>
                  </a:lnTo>
                  <a:close/>
                </a:path>
                <a:path w="3640454" h="78105">
                  <a:moveTo>
                    <a:pt x="2305812" y="25908"/>
                  </a:moveTo>
                  <a:lnTo>
                    <a:pt x="2279904" y="25908"/>
                  </a:lnTo>
                  <a:lnTo>
                    <a:pt x="2279904" y="51816"/>
                  </a:lnTo>
                  <a:lnTo>
                    <a:pt x="2305812" y="51816"/>
                  </a:lnTo>
                  <a:lnTo>
                    <a:pt x="2305812" y="25908"/>
                  </a:lnTo>
                  <a:close/>
                </a:path>
                <a:path w="3640454" h="78105">
                  <a:moveTo>
                    <a:pt x="2357628" y="25908"/>
                  </a:moveTo>
                  <a:lnTo>
                    <a:pt x="2331720" y="25908"/>
                  </a:lnTo>
                  <a:lnTo>
                    <a:pt x="2331720" y="51816"/>
                  </a:lnTo>
                  <a:lnTo>
                    <a:pt x="2357628" y="51816"/>
                  </a:lnTo>
                  <a:lnTo>
                    <a:pt x="2357628" y="25908"/>
                  </a:lnTo>
                  <a:close/>
                </a:path>
                <a:path w="3640454" h="78105">
                  <a:moveTo>
                    <a:pt x="2409444" y="25908"/>
                  </a:moveTo>
                  <a:lnTo>
                    <a:pt x="2383536" y="25908"/>
                  </a:lnTo>
                  <a:lnTo>
                    <a:pt x="2383536" y="51816"/>
                  </a:lnTo>
                  <a:lnTo>
                    <a:pt x="2409444" y="51816"/>
                  </a:lnTo>
                  <a:lnTo>
                    <a:pt x="2409444" y="25908"/>
                  </a:lnTo>
                  <a:close/>
                </a:path>
                <a:path w="3640454" h="78105">
                  <a:moveTo>
                    <a:pt x="2461260" y="25908"/>
                  </a:moveTo>
                  <a:lnTo>
                    <a:pt x="2435352" y="25908"/>
                  </a:lnTo>
                  <a:lnTo>
                    <a:pt x="2435352" y="51816"/>
                  </a:lnTo>
                  <a:lnTo>
                    <a:pt x="2461260" y="51816"/>
                  </a:lnTo>
                  <a:lnTo>
                    <a:pt x="2461260" y="25908"/>
                  </a:lnTo>
                  <a:close/>
                </a:path>
                <a:path w="3640454" h="78105">
                  <a:moveTo>
                    <a:pt x="2513076" y="25908"/>
                  </a:moveTo>
                  <a:lnTo>
                    <a:pt x="2487167" y="25908"/>
                  </a:lnTo>
                  <a:lnTo>
                    <a:pt x="2487167" y="51816"/>
                  </a:lnTo>
                  <a:lnTo>
                    <a:pt x="2513076" y="51816"/>
                  </a:lnTo>
                  <a:lnTo>
                    <a:pt x="2513076" y="25908"/>
                  </a:lnTo>
                  <a:close/>
                </a:path>
                <a:path w="3640454" h="78105">
                  <a:moveTo>
                    <a:pt x="2564891" y="25908"/>
                  </a:moveTo>
                  <a:lnTo>
                    <a:pt x="2538984" y="25908"/>
                  </a:lnTo>
                  <a:lnTo>
                    <a:pt x="2538984" y="51816"/>
                  </a:lnTo>
                  <a:lnTo>
                    <a:pt x="2564891" y="51816"/>
                  </a:lnTo>
                  <a:lnTo>
                    <a:pt x="2564891" y="25908"/>
                  </a:lnTo>
                  <a:close/>
                </a:path>
                <a:path w="3640454" h="78105">
                  <a:moveTo>
                    <a:pt x="2616708" y="25908"/>
                  </a:moveTo>
                  <a:lnTo>
                    <a:pt x="2590800" y="25908"/>
                  </a:lnTo>
                  <a:lnTo>
                    <a:pt x="2590800" y="51816"/>
                  </a:lnTo>
                  <a:lnTo>
                    <a:pt x="2616708" y="51816"/>
                  </a:lnTo>
                  <a:lnTo>
                    <a:pt x="2616708" y="25908"/>
                  </a:lnTo>
                  <a:close/>
                </a:path>
                <a:path w="3640454" h="78105">
                  <a:moveTo>
                    <a:pt x="2668524" y="25908"/>
                  </a:moveTo>
                  <a:lnTo>
                    <a:pt x="2642616" y="25908"/>
                  </a:lnTo>
                  <a:lnTo>
                    <a:pt x="2642616" y="51816"/>
                  </a:lnTo>
                  <a:lnTo>
                    <a:pt x="2668524" y="51816"/>
                  </a:lnTo>
                  <a:lnTo>
                    <a:pt x="2668524" y="25908"/>
                  </a:lnTo>
                  <a:close/>
                </a:path>
                <a:path w="3640454" h="78105">
                  <a:moveTo>
                    <a:pt x="2720340" y="25908"/>
                  </a:moveTo>
                  <a:lnTo>
                    <a:pt x="2694432" y="25908"/>
                  </a:lnTo>
                  <a:lnTo>
                    <a:pt x="2694432" y="51816"/>
                  </a:lnTo>
                  <a:lnTo>
                    <a:pt x="2720340" y="51816"/>
                  </a:lnTo>
                  <a:lnTo>
                    <a:pt x="2720340" y="25908"/>
                  </a:lnTo>
                  <a:close/>
                </a:path>
                <a:path w="3640454" h="78105">
                  <a:moveTo>
                    <a:pt x="2772156" y="25908"/>
                  </a:moveTo>
                  <a:lnTo>
                    <a:pt x="2746248" y="25908"/>
                  </a:lnTo>
                  <a:lnTo>
                    <a:pt x="2746248" y="51816"/>
                  </a:lnTo>
                  <a:lnTo>
                    <a:pt x="2772156" y="51816"/>
                  </a:lnTo>
                  <a:lnTo>
                    <a:pt x="2772156" y="25908"/>
                  </a:lnTo>
                  <a:close/>
                </a:path>
                <a:path w="3640454" h="78105">
                  <a:moveTo>
                    <a:pt x="2823972" y="25908"/>
                  </a:moveTo>
                  <a:lnTo>
                    <a:pt x="2798064" y="25908"/>
                  </a:lnTo>
                  <a:lnTo>
                    <a:pt x="2798064" y="51816"/>
                  </a:lnTo>
                  <a:lnTo>
                    <a:pt x="2823972" y="51816"/>
                  </a:lnTo>
                  <a:lnTo>
                    <a:pt x="2823972" y="25908"/>
                  </a:lnTo>
                  <a:close/>
                </a:path>
                <a:path w="3640454" h="78105">
                  <a:moveTo>
                    <a:pt x="2875788" y="25908"/>
                  </a:moveTo>
                  <a:lnTo>
                    <a:pt x="2849879" y="25908"/>
                  </a:lnTo>
                  <a:lnTo>
                    <a:pt x="2849879" y="51816"/>
                  </a:lnTo>
                  <a:lnTo>
                    <a:pt x="2875788" y="51816"/>
                  </a:lnTo>
                  <a:lnTo>
                    <a:pt x="2875788" y="25908"/>
                  </a:lnTo>
                  <a:close/>
                </a:path>
                <a:path w="3640454" h="78105">
                  <a:moveTo>
                    <a:pt x="2927604" y="25908"/>
                  </a:moveTo>
                  <a:lnTo>
                    <a:pt x="2901696" y="25908"/>
                  </a:lnTo>
                  <a:lnTo>
                    <a:pt x="2901696" y="51816"/>
                  </a:lnTo>
                  <a:lnTo>
                    <a:pt x="2927604" y="51816"/>
                  </a:lnTo>
                  <a:lnTo>
                    <a:pt x="2927604" y="25908"/>
                  </a:lnTo>
                  <a:close/>
                </a:path>
                <a:path w="3640454" h="78105">
                  <a:moveTo>
                    <a:pt x="2979420" y="25908"/>
                  </a:moveTo>
                  <a:lnTo>
                    <a:pt x="2953512" y="25908"/>
                  </a:lnTo>
                  <a:lnTo>
                    <a:pt x="2953512" y="51816"/>
                  </a:lnTo>
                  <a:lnTo>
                    <a:pt x="2979420" y="51816"/>
                  </a:lnTo>
                  <a:lnTo>
                    <a:pt x="2979420" y="25908"/>
                  </a:lnTo>
                  <a:close/>
                </a:path>
                <a:path w="3640454" h="78105">
                  <a:moveTo>
                    <a:pt x="3031236" y="25908"/>
                  </a:moveTo>
                  <a:lnTo>
                    <a:pt x="3005328" y="25908"/>
                  </a:lnTo>
                  <a:lnTo>
                    <a:pt x="3005328" y="51816"/>
                  </a:lnTo>
                  <a:lnTo>
                    <a:pt x="3031236" y="51816"/>
                  </a:lnTo>
                  <a:lnTo>
                    <a:pt x="3031236" y="25908"/>
                  </a:lnTo>
                  <a:close/>
                </a:path>
                <a:path w="3640454" h="78105">
                  <a:moveTo>
                    <a:pt x="3083052" y="25908"/>
                  </a:moveTo>
                  <a:lnTo>
                    <a:pt x="3057144" y="25908"/>
                  </a:lnTo>
                  <a:lnTo>
                    <a:pt x="3057144" y="51816"/>
                  </a:lnTo>
                  <a:lnTo>
                    <a:pt x="3083052" y="51816"/>
                  </a:lnTo>
                  <a:lnTo>
                    <a:pt x="3083052" y="25908"/>
                  </a:lnTo>
                  <a:close/>
                </a:path>
                <a:path w="3640454" h="78105">
                  <a:moveTo>
                    <a:pt x="3134867" y="25908"/>
                  </a:moveTo>
                  <a:lnTo>
                    <a:pt x="3108960" y="25908"/>
                  </a:lnTo>
                  <a:lnTo>
                    <a:pt x="3108960" y="51816"/>
                  </a:lnTo>
                  <a:lnTo>
                    <a:pt x="3134867" y="51816"/>
                  </a:lnTo>
                  <a:lnTo>
                    <a:pt x="3134867" y="25908"/>
                  </a:lnTo>
                  <a:close/>
                </a:path>
                <a:path w="3640454" h="78105">
                  <a:moveTo>
                    <a:pt x="3186684" y="25908"/>
                  </a:moveTo>
                  <a:lnTo>
                    <a:pt x="3160776" y="25908"/>
                  </a:lnTo>
                  <a:lnTo>
                    <a:pt x="3160776" y="51816"/>
                  </a:lnTo>
                  <a:lnTo>
                    <a:pt x="3186684" y="51816"/>
                  </a:lnTo>
                  <a:lnTo>
                    <a:pt x="3186684" y="25908"/>
                  </a:lnTo>
                  <a:close/>
                </a:path>
                <a:path w="3640454" h="78105">
                  <a:moveTo>
                    <a:pt x="3238500" y="25908"/>
                  </a:moveTo>
                  <a:lnTo>
                    <a:pt x="3212591" y="25908"/>
                  </a:lnTo>
                  <a:lnTo>
                    <a:pt x="3212591" y="51816"/>
                  </a:lnTo>
                  <a:lnTo>
                    <a:pt x="3238500" y="51816"/>
                  </a:lnTo>
                  <a:lnTo>
                    <a:pt x="3238500" y="25908"/>
                  </a:lnTo>
                  <a:close/>
                </a:path>
                <a:path w="3640454" h="78105">
                  <a:moveTo>
                    <a:pt x="3290316" y="25908"/>
                  </a:moveTo>
                  <a:lnTo>
                    <a:pt x="3264408" y="25908"/>
                  </a:lnTo>
                  <a:lnTo>
                    <a:pt x="3264408" y="51816"/>
                  </a:lnTo>
                  <a:lnTo>
                    <a:pt x="3290316" y="51816"/>
                  </a:lnTo>
                  <a:lnTo>
                    <a:pt x="3290316" y="25908"/>
                  </a:lnTo>
                  <a:close/>
                </a:path>
                <a:path w="3640454" h="78105">
                  <a:moveTo>
                    <a:pt x="3342132" y="25908"/>
                  </a:moveTo>
                  <a:lnTo>
                    <a:pt x="3316224" y="25908"/>
                  </a:lnTo>
                  <a:lnTo>
                    <a:pt x="3316224" y="51816"/>
                  </a:lnTo>
                  <a:lnTo>
                    <a:pt x="3342132" y="51816"/>
                  </a:lnTo>
                  <a:lnTo>
                    <a:pt x="3342132" y="25908"/>
                  </a:lnTo>
                  <a:close/>
                </a:path>
                <a:path w="3640454" h="78105">
                  <a:moveTo>
                    <a:pt x="3393948" y="25908"/>
                  </a:moveTo>
                  <a:lnTo>
                    <a:pt x="3368040" y="25908"/>
                  </a:lnTo>
                  <a:lnTo>
                    <a:pt x="3368040" y="51816"/>
                  </a:lnTo>
                  <a:lnTo>
                    <a:pt x="3393948" y="51816"/>
                  </a:lnTo>
                  <a:lnTo>
                    <a:pt x="3393948" y="25908"/>
                  </a:lnTo>
                  <a:close/>
                </a:path>
                <a:path w="3640454" h="78105">
                  <a:moveTo>
                    <a:pt x="3445764" y="25908"/>
                  </a:moveTo>
                  <a:lnTo>
                    <a:pt x="3419856" y="25908"/>
                  </a:lnTo>
                  <a:lnTo>
                    <a:pt x="3419856" y="51816"/>
                  </a:lnTo>
                  <a:lnTo>
                    <a:pt x="3445764" y="51816"/>
                  </a:lnTo>
                  <a:lnTo>
                    <a:pt x="3445764" y="25908"/>
                  </a:lnTo>
                  <a:close/>
                </a:path>
                <a:path w="3640454" h="78105">
                  <a:moveTo>
                    <a:pt x="3497580" y="25908"/>
                  </a:moveTo>
                  <a:lnTo>
                    <a:pt x="3471671" y="25908"/>
                  </a:lnTo>
                  <a:lnTo>
                    <a:pt x="3471671" y="51816"/>
                  </a:lnTo>
                  <a:lnTo>
                    <a:pt x="3497580" y="51816"/>
                  </a:lnTo>
                  <a:lnTo>
                    <a:pt x="3497580" y="25908"/>
                  </a:lnTo>
                  <a:close/>
                </a:path>
                <a:path w="3640454" h="78105">
                  <a:moveTo>
                    <a:pt x="3549395" y="25908"/>
                  </a:moveTo>
                  <a:lnTo>
                    <a:pt x="3523488" y="25908"/>
                  </a:lnTo>
                  <a:lnTo>
                    <a:pt x="3523488" y="51816"/>
                  </a:lnTo>
                  <a:lnTo>
                    <a:pt x="3549395" y="51816"/>
                  </a:lnTo>
                  <a:lnTo>
                    <a:pt x="3549395" y="25908"/>
                  </a:lnTo>
                  <a:close/>
                </a:path>
                <a:path w="3640454" h="78105">
                  <a:moveTo>
                    <a:pt x="3601212" y="0"/>
                  </a:moveTo>
                  <a:lnTo>
                    <a:pt x="3586085" y="3053"/>
                  </a:lnTo>
                  <a:lnTo>
                    <a:pt x="3573732" y="11382"/>
                  </a:lnTo>
                  <a:lnTo>
                    <a:pt x="3565403" y="23735"/>
                  </a:lnTo>
                  <a:lnTo>
                    <a:pt x="3562350" y="38862"/>
                  </a:lnTo>
                  <a:lnTo>
                    <a:pt x="3565403" y="53988"/>
                  </a:lnTo>
                  <a:lnTo>
                    <a:pt x="3573732" y="66341"/>
                  </a:lnTo>
                  <a:lnTo>
                    <a:pt x="3586085" y="74670"/>
                  </a:lnTo>
                  <a:lnTo>
                    <a:pt x="3601212" y="77724"/>
                  </a:lnTo>
                  <a:lnTo>
                    <a:pt x="3616338" y="74670"/>
                  </a:lnTo>
                  <a:lnTo>
                    <a:pt x="3628691" y="66341"/>
                  </a:lnTo>
                  <a:lnTo>
                    <a:pt x="3637020" y="53988"/>
                  </a:lnTo>
                  <a:lnTo>
                    <a:pt x="3637458" y="51816"/>
                  </a:lnTo>
                  <a:lnTo>
                    <a:pt x="3575304" y="51816"/>
                  </a:lnTo>
                  <a:lnTo>
                    <a:pt x="3575304" y="25908"/>
                  </a:lnTo>
                  <a:lnTo>
                    <a:pt x="3637458" y="25908"/>
                  </a:lnTo>
                  <a:lnTo>
                    <a:pt x="3637020" y="23735"/>
                  </a:lnTo>
                  <a:lnTo>
                    <a:pt x="3628691" y="11382"/>
                  </a:lnTo>
                  <a:lnTo>
                    <a:pt x="3616338" y="3053"/>
                  </a:lnTo>
                  <a:lnTo>
                    <a:pt x="3601212" y="0"/>
                  </a:lnTo>
                  <a:close/>
                </a:path>
                <a:path w="3640454" h="78105">
                  <a:moveTo>
                    <a:pt x="3601212" y="25908"/>
                  </a:moveTo>
                  <a:lnTo>
                    <a:pt x="3575304" y="25908"/>
                  </a:lnTo>
                  <a:lnTo>
                    <a:pt x="3575304" y="51816"/>
                  </a:lnTo>
                  <a:lnTo>
                    <a:pt x="3601212" y="51816"/>
                  </a:lnTo>
                  <a:lnTo>
                    <a:pt x="3601212" y="25908"/>
                  </a:lnTo>
                  <a:close/>
                </a:path>
                <a:path w="3640454" h="78105">
                  <a:moveTo>
                    <a:pt x="3637458" y="25908"/>
                  </a:moveTo>
                  <a:lnTo>
                    <a:pt x="3601212" y="25908"/>
                  </a:lnTo>
                  <a:lnTo>
                    <a:pt x="3601212" y="51816"/>
                  </a:lnTo>
                  <a:lnTo>
                    <a:pt x="3637458" y="51816"/>
                  </a:lnTo>
                  <a:lnTo>
                    <a:pt x="3640073" y="38862"/>
                  </a:lnTo>
                  <a:lnTo>
                    <a:pt x="3637458" y="25908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59964" y="2638044"/>
              <a:ext cx="688098" cy="550926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4097528" y="2811907"/>
            <a:ext cx="205930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latin typeface="Arial"/>
                <a:cs typeface="Arial"/>
              </a:rPr>
              <a:t>47</a:t>
            </a:r>
            <a:r>
              <a:rPr dirty="0" sz="2400" spc="-50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сдали</a:t>
            </a:r>
            <a:r>
              <a:rPr dirty="0" sz="2400" spc="-4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ГИА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954527" y="2778633"/>
            <a:ext cx="173990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spc="-5" b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1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759964" y="3265919"/>
            <a:ext cx="3927475" cy="554990"/>
            <a:chOff x="2759964" y="3265919"/>
            <a:chExt cx="3927475" cy="554990"/>
          </a:xfrm>
        </p:grpSpPr>
        <p:sp>
          <p:nvSpPr>
            <p:cNvPr id="19" name="object 19"/>
            <p:cNvSpPr/>
            <p:nvPr/>
          </p:nvSpPr>
          <p:spPr>
            <a:xfrm>
              <a:off x="3048762" y="3742943"/>
              <a:ext cx="3638550" cy="78105"/>
            </a:xfrm>
            <a:custGeom>
              <a:avLst/>
              <a:gdLst/>
              <a:ahLst/>
              <a:cxnLst/>
              <a:rect l="l" t="t" r="r" b="b"/>
              <a:pathLst>
                <a:path w="3638550" h="78104">
                  <a:moveTo>
                    <a:pt x="25907" y="24383"/>
                  </a:moveTo>
                  <a:lnTo>
                    <a:pt x="0" y="24383"/>
                  </a:lnTo>
                  <a:lnTo>
                    <a:pt x="0" y="50291"/>
                  </a:lnTo>
                  <a:lnTo>
                    <a:pt x="25907" y="50291"/>
                  </a:lnTo>
                  <a:lnTo>
                    <a:pt x="25907" y="24383"/>
                  </a:lnTo>
                  <a:close/>
                </a:path>
                <a:path w="3638550" h="78104">
                  <a:moveTo>
                    <a:pt x="77724" y="24383"/>
                  </a:moveTo>
                  <a:lnTo>
                    <a:pt x="51815" y="24383"/>
                  </a:lnTo>
                  <a:lnTo>
                    <a:pt x="51815" y="50291"/>
                  </a:lnTo>
                  <a:lnTo>
                    <a:pt x="77724" y="50291"/>
                  </a:lnTo>
                  <a:lnTo>
                    <a:pt x="77724" y="24383"/>
                  </a:lnTo>
                  <a:close/>
                </a:path>
                <a:path w="3638550" h="78104">
                  <a:moveTo>
                    <a:pt x="129539" y="24383"/>
                  </a:moveTo>
                  <a:lnTo>
                    <a:pt x="103631" y="24383"/>
                  </a:lnTo>
                  <a:lnTo>
                    <a:pt x="103631" y="50291"/>
                  </a:lnTo>
                  <a:lnTo>
                    <a:pt x="129539" y="50291"/>
                  </a:lnTo>
                  <a:lnTo>
                    <a:pt x="129539" y="24383"/>
                  </a:lnTo>
                  <a:close/>
                </a:path>
                <a:path w="3638550" h="78104">
                  <a:moveTo>
                    <a:pt x="181356" y="24510"/>
                  </a:moveTo>
                  <a:lnTo>
                    <a:pt x="155448" y="24510"/>
                  </a:lnTo>
                  <a:lnTo>
                    <a:pt x="155448" y="50418"/>
                  </a:lnTo>
                  <a:lnTo>
                    <a:pt x="181356" y="50418"/>
                  </a:lnTo>
                  <a:lnTo>
                    <a:pt x="181356" y="24510"/>
                  </a:lnTo>
                  <a:close/>
                </a:path>
                <a:path w="3638550" h="78104">
                  <a:moveTo>
                    <a:pt x="233172" y="24510"/>
                  </a:moveTo>
                  <a:lnTo>
                    <a:pt x="207263" y="24510"/>
                  </a:lnTo>
                  <a:lnTo>
                    <a:pt x="207263" y="50418"/>
                  </a:lnTo>
                  <a:lnTo>
                    <a:pt x="233172" y="50418"/>
                  </a:lnTo>
                  <a:lnTo>
                    <a:pt x="233172" y="24510"/>
                  </a:lnTo>
                  <a:close/>
                </a:path>
                <a:path w="3638550" h="78104">
                  <a:moveTo>
                    <a:pt x="284988" y="24510"/>
                  </a:moveTo>
                  <a:lnTo>
                    <a:pt x="259079" y="24510"/>
                  </a:lnTo>
                  <a:lnTo>
                    <a:pt x="259079" y="50418"/>
                  </a:lnTo>
                  <a:lnTo>
                    <a:pt x="284988" y="50418"/>
                  </a:lnTo>
                  <a:lnTo>
                    <a:pt x="284988" y="24510"/>
                  </a:lnTo>
                  <a:close/>
                </a:path>
                <a:path w="3638550" h="78104">
                  <a:moveTo>
                    <a:pt x="336803" y="24510"/>
                  </a:moveTo>
                  <a:lnTo>
                    <a:pt x="310896" y="24510"/>
                  </a:lnTo>
                  <a:lnTo>
                    <a:pt x="310896" y="50418"/>
                  </a:lnTo>
                  <a:lnTo>
                    <a:pt x="336803" y="50418"/>
                  </a:lnTo>
                  <a:lnTo>
                    <a:pt x="336803" y="24510"/>
                  </a:lnTo>
                  <a:close/>
                </a:path>
                <a:path w="3638550" h="78104">
                  <a:moveTo>
                    <a:pt x="388620" y="24510"/>
                  </a:moveTo>
                  <a:lnTo>
                    <a:pt x="362712" y="24510"/>
                  </a:lnTo>
                  <a:lnTo>
                    <a:pt x="362712" y="50418"/>
                  </a:lnTo>
                  <a:lnTo>
                    <a:pt x="388620" y="50418"/>
                  </a:lnTo>
                  <a:lnTo>
                    <a:pt x="388620" y="24510"/>
                  </a:lnTo>
                  <a:close/>
                </a:path>
                <a:path w="3638550" h="78104">
                  <a:moveTo>
                    <a:pt x="440436" y="24510"/>
                  </a:moveTo>
                  <a:lnTo>
                    <a:pt x="414527" y="24510"/>
                  </a:lnTo>
                  <a:lnTo>
                    <a:pt x="414527" y="50418"/>
                  </a:lnTo>
                  <a:lnTo>
                    <a:pt x="440436" y="50418"/>
                  </a:lnTo>
                  <a:lnTo>
                    <a:pt x="440436" y="24510"/>
                  </a:lnTo>
                  <a:close/>
                </a:path>
                <a:path w="3638550" h="78104">
                  <a:moveTo>
                    <a:pt x="492251" y="24637"/>
                  </a:moveTo>
                  <a:lnTo>
                    <a:pt x="466343" y="24637"/>
                  </a:lnTo>
                  <a:lnTo>
                    <a:pt x="466343" y="50545"/>
                  </a:lnTo>
                  <a:lnTo>
                    <a:pt x="492251" y="50545"/>
                  </a:lnTo>
                  <a:lnTo>
                    <a:pt x="492251" y="24637"/>
                  </a:lnTo>
                  <a:close/>
                </a:path>
                <a:path w="3638550" h="78104">
                  <a:moveTo>
                    <a:pt x="544067" y="24637"/>
                  </a:moveTo>
                  <a:lnTo>
                    <a:pt x="518160" y="24637"/>
                  </a:lnTo>
                  <a:lnTo>
                    <a:pt x="518160" y="50545"/>
                  </a:lnTo>
                  <a:lnTo>
                    <a:pt x="544067" y="50545"/>
                  </a:lnTo>
                  <a:lnTo>
                    <a:pt x="544067" y="24637"/>
                  </a:lnTo>
                  <a:close/>
                </a:path>
                <a:path w="3638550" h="78104">
                  <a:moveTo>
                    <a:pt x="595884" y="24637"/>
                  </a:moveTo>
                  <a:lnTo>
                    <a:pt x="569976" y="24637"/>
                  </a:lnTo>
                  <a:lnTo>
                    <a:pt x="569976" y="50545"/>
                  </a:lnTo>
                  <a:lnTo>
                    <a:pt x="595884" y="50545"/>
                  </a:lnTo>
                  <a:lnTo>
                    <a:pt x="595884" y="24637"/>
                  </a:lnTo>
                  <a:close/>
                </a:path>
                <a:path w="3638550" h="78104">
                  <a:moveTo>
                    <a:pt x="647700" y="24637"/>
                  </a:moveTo>
                  <a:lnTo>
                    <a:pt x="621791" y="24637"/>
                  </a:lnTo>
                  <a:lnTo>
                    <a:pt x="621791" y="50545"/>
                  </a:lnTo>
                  <a:lnTo>
                    <a:pt x="647700" y="50545"/>
                  </a:lnTo>
                  <a:lnTo>
                    <a:pt x="647700" y="24637"/>
                  </a:lnTo>
                  <a:close/>
                </a:path>
                <a:path w="3638550" h="78104">
                  <a:moveTo>
                    <a:pt x="699515" y="24637"/>
                  </a:moveTo>
                  <a:lnTo>
                    <a:pt x="673608" y="24637"/>
                  </a:lnTo>
                  <a:lnTo>
                    <a:pt x="673608" y="50545"/>
                  </a:lnTo>
                  <a:lnTo>
                    <a:pt x="699515" y="50545"/>
                  </a:lnTo>
                  <a:lnTo>
                    <a:pt x="699515" y="24637"/>
                  </a:lnTo>
                  <a:close/>
                </a:path>
                <a:path w="3638550" h="78104">
                  <a:moveTo>
                    <a:pt x="751332" y="24637"/>
                  </a:moveTo>
                  <a:lnTo>
                    <a:pt x="725424" y="24637"/>
                  </a:lnTo>
                  <a:lnTo>
                    <a:pt x="725424" y="50545"/>
                  </a:lnTo>
                  <a:lnTo>
                    <a:pt x="751332" y="50545"/>
                  </a:lnTo>
                  <a:lnTo>
                    <a:pt x="751332" y="24637"/>
                  </a:lnTo>
                  <a:close/>
                </a:path>
                <a:path w="3638550" h="78104">
                  <a:moveTo>
                    <a:pt x="803148" y="24764"/>
                  </a:moveTo>
                  <a:lnTo>
                    <a:pt x="777239" y="24764"/>
                  </a:lnTo>
                  <a:lnTo>
                    <a:pt x="777239" y="50672"/>
                  </a:lnTo>
                  <a:lnTo>
                    <a:pt x="803148" y="50672"/>
                  </a:lnTo>
                  <a:lnTo>
                    <a:pt x="803148" y="24764"/>
                  </a:lnTo>
                  <a:close/>
                </a:path>
                <a:path w="3638550" h="78104">
                  <a:moveTo>
                    <a:pt x="854963" y="24764"/>
                  </a:moveTo>
                  <a:lnTo>
                    <a:pt x="829055" y="24764"/>
                  </a:lnTo>
                  <a:lnTo>
                    <a:pt x="829055" y="50672"/>
                  </a:lnTo>
                  <a:lnTo>
                    <a:pt x="854963" y="50672"/>
                  </a:lnTo>
                  <a:lnTo>
                    <a:pt x="854963" y="24764"/>
                  </a:lnTo>
                  <a:close/>
                </a:path>
                <a:path w="3638550" h="78104">
                  <a:moveTo>
                    <a:pt x="906779" y="24764"/>
                  </a:moveTo>
                  <a:lnTo>
                    <a:pt x="880872" y="24764"/>
                  </a:lnTo>
                  <a:lnTo>
                    <a:pt x="880872" y="50672"/>
                  </a:lnTo>
                  <a:lnTo>
                    <a:pt x="906779" y="50672"/>
                  </a:lnTo>
                  <a:lnTo>
                    <a:pt x="906779" y="24764"/>
                  </a:lnTo>
                  <a:close/>
                </a:path>
                <a:path w="3638550" h="78104">
                  <a:moveTo>
                    <a:pt x="958596" y="24764"/>
                  </a:moveTo>
                  <a:lnTo>
                    <a:pt x="932688" y="24764"/>
                  </a:lnTo>
                  <a:lnTo>
                    <a:pt x="932688" y="50672"/>
                  </a:lnTo>
                  <a:lnTo>
                    <a:pt x="958596" y="50672"/>
                  </a:lnTo>
                  <a:lnTo>
                    <a:pt x="958596" y="24764"/>
                  </a:lnTo>
                  <a:close/>
                </a:path>
                <a:path w="3638550" h="78104">
                  <a:moveTo>
                    <a:pt x="1010412" y="24764"/>
                  </a:moveTo>
                  <a:lnTo>
                    <a:pt x="984503" y="24764"/>
                  </a:lnTo>
                  <a:lnTo>
                    <a:pt x="984503" y="50672"/>
                  </a:lnTo>
                  <a:lnTo>
                    <a:pt x="1010412" y="50672"/>
                  </a:lnTo>
                  <a:lnTo>
                    <a:pt x="1010412" y="24764"/>
                  </a:lnTo>
                  <a:close/>
                </a:path>
                <a:path w="3638550" h="78104">
                  <a:moveTo>
                    <a:pt x="1036320" y="24764"/>
                  </a:moveTo>
                  <a:lnTo>
                    <a:pt x="1036320" y="50672"/>
                  </a:lnTo>
                  <a:lnTo>
                    <a:pt x="1062227" y="50799"/>
                  </a:lnTo>
                  <a:lnTo>
                    <a:pt x="1062227" y="24891"/>
                  </a:lnTo>
                  <a:lnTo>
                    <a:pt x="1036320" y="24764"/>
                  </a:lnTo>
                  <a:close/>
                </a:path>
                <a:path w="3638550" h="78104">
                  <a:moveTo>
                    <a:pt x="1114043" y="24891"/>
                  </a:moveTo>
                  <a:lnTo>
                    <a:pt x="1088136" y="24891"/>
                  </a:lnTo>
                  <a:lnTo>
                    <a:pt x="1088136" y="50799"/>
                  </a:lnTo>
                  <a:lnTo>
                    <a:pt x="1114043" y="50799"/>
                  </a:lnTo>
                  <a:lnTo>
                    <a:pt x="1114043" y="24891"/>
                  </a:lnTo>
                  <a:close/>
                </a:path>
                <a:path w="3638550" h="78104">
                  <a:moveTo>
                    <a:pt x="1165860" y="24891"/>
                  </a:moveTo>
                  <a:lnTo>
                    <a:pt x="1139952" y="24891"/>
                  </a:lnTo>
                  <a:lnTo>
                    <a:pt x="1139952" y="50799"/>
                  </a:lnTo>
                  <a:lnTo>
                    <a:pt x="1165860" y="50799"/>
                  </a:lnTo>
                  <a:lnTo>
                    <a:pt x="1165860" y="24891"/>
                  </a:lnTo>
                  <a:close/>
                </a:path>
                <a:path w="3638550" h="78104">
                  <a:moveTo>
                    <a:pt x="1217676" y="24891"/>
                  </a:moveTo>
                  <a:lnTo>
                    <a:pt x="1191767" y="24891"/>
                  </a:lnTo>
                  <a:lnTo>
                    <a:pt x="1191767" y="50799"/>
                  </a:lnTo>
                  <a:lnTo>
                    <a:pt x="1217676" y="50799"/>
                  </a:lnTo>
                  <a:lnTo>
                    <a:pt x="1217676" y="24891"/>
                  </a:lnTo>
                  <a:close/>
                </a:path>
                <a:path w="3638550" h="78104">
                  <a:moveTo>
                    <a:pt x="1269491" y="24891"/>
                  </a:moveTo>
                  <a:lnTo>
                    <a:pt x="1243584" y="24891"/>
                  </a:lnTo>
                  <a:lnTo>
                    <a:pt x="1243584" y="50799"/>
                  </a:lnTo>
                  <a:lnTo>
                    <a:pt x="1269491" y="50799"/>
                  </a:lnTo>
                  <a:lnTo>
                    <a:pt x="1269491" y="24891"/>
                  </a:lnTo>
                  <a:close/>
                </a:path>
                <a:path w="3638550" h="78104">
                  <a:moveTo>
                    <a:pt x="1321308" y="24891"/>
                  </a:moveTo>
                  <a:lnTo>
                    <a:pt x="1295400" y="24891"/>
                  </a:lnTo>
                  <a:lnTo>
                    <a:pt x="1295400" y="50799"/>
                  </a:lnTo>
                  <a:lnTo>
                    <a:pt x="1321308" y="50799"/>
                  </a:lnTo>
                  <a:lnTo>
                    <a:pt x="1321308" y="24891"/>
                  </a:lnTo>
                  <a:close/>
                </a:path>
                <a:path w="3638550" h="78104">
                  <a:moveTo>
                    <a:pt x="1347215" y="24891"/>
                  </a:moveTo>
                  <a:lnTo>
                    <a:pt x="1347215" y="50799"/>
                  </a:lnTo>
                  <a:lnTo>
                    <a:pt x="1373124" y="50926"/>
                  </a:lnTo>
                  <a:lnTo>
                    <a:pt x="1373124" y="25018"/>
                  </a:lnTo>
                  <a:lnTo>
                    <a:pt x="1347215" y="24891"/>
                  </a:lnTo>
                  <a:close/>
                </a:path>
                <a:path w="3638550" h="78104">
                  <a:moveTo>
                    <a:pt x="1424939" y="25018"/>
                  </a:moveTo>
                  <a:lnTo>
                    <a:pt x="1399032" y="25018"/>
                  </a:lnTo>
                  <a:lnTo>
                    <a:pt x="1399032" y="50926"/>
                  </a:lnTo>
                  <a:lnTo>
                    <a:pt x="1424939" y="50926"/>
                  </a:lnTo>
                  <a:lnTo>
                    <a:pt x="1424939" y="25018"/>
                  </a:lnTo>
                  <a:close/>
                </a:path>
                <a:path w="3638550" h="78104">
                  <a:moveTo>
                    <a:pt x="1476755" y="25018"/>
                  </a:moveTo>
                  <a:lnTo>
                    <a:pt x="1450848" y="25018"/>
                  </a:lnTo>
                  <a:lnTo>
                    <a:pt x="1450848" y="50926"/>
                  </a:lnTo>
                  <a:lnTo>
                    <a:pt x="1476755" y="50926"/>
                  </a:lnTo>
                  <a:lnTo>
                    <a:pt x="1476755" y="25018"/>
                  </a:lnTo>
                  <a:close/>
                </a:path>
                <a:path w="3638550" h="78104">
                  <a:moveTo>
                    <a:pt x="1528572" y="25018"/>
                  </a:moveTo>
                  <a:lnTo>
                    <a:pt x="1502664" y="25018"/>
                  </a:lnTo>
                  <a:lnTo>
                    <a:pt x="1502664" y="50926"/>
                  </a:lnTo>
                  <a:lnTo>
                    <a:pt x="1528572" y="50926"/>
                  </a:lnTo>
                  <a:lnTo>
                    <a:pt x="1528572" y="25018"/>
                  </a:lnTo>
                  <a:close/>
                </a:path>
                <a:path w="3638550" h="78104">
                  <a:moveTo>
                    <a:pt x="1580388" y="25018"/>
                  </a:moveTo>
                  <a:lnTo>
                    <a:pt x="1554479" y="25018"/>
                  </a:lnTo>
                  <a:lnTo>
                    <a:pt x="1554479" y="50926"/>
                  </a:lnTo>
                  <a:lnTo>
                    <a:pt x="1580388" y="50926"/>
                  </a:lnTo>
                  <a:lnTo>
                    <a:pt x="1580388" y="25018"/>
                  </a:lnTo>
                  <a:close/>
                </a:path>
                <a:path w="3638550" h="78104">
                  <a:moveTo>
                    <a:pt x="1632203" y="25018"/>
                  </a:moveTo>
                  <a:lnTo>
                    <a:pt x="1606296" y="25018"/>
                  </a:lnTo>
                  <a:lnTo>
                    <a:pt x="1606296" y="50926"/>
                  </a:lnTo>
                  <a:lnTo>
                    <a:pt x="1632203" y="50926"/>
                  </a:lnTo>
                  <a:lnTo>
                    <a:pt x="1632203" y="25018"/>
                  </a:lnTo>
                  <a:close/>
                </a:path>
                <a:path w="3638550" h="78104">
                  <a:moveTo>
                    <a:pt x="1684020" y="25145"/>
                  </a:moveTo>
                  <a:lnTo>
                    <a:pt x="1658112" y="25145"/>
                  </a:lnTo>
                  <a:lnTo>
                    <a:pt x="1658112" y="51053"/>
                  </a:lnTo>
                  <a:lnTo>
                    <a:pt x="1684020" y="51053"/>
                  </a:lnTo>
                  <a:lnTo>
                    <a:pt x="1684020" y="25145"/>
                  </a:lnTo>
                  <a:close/>
                </a:path>
                <a:path w="3638550" h="78104">
                  <a:moveTo>
                    <a:pt x="1735836" y="25145"/>
                  </a:moveTo>
                  <a:lnTo>
                    <a:pt x="1709927" y="25145"/>
                  </a:lnTo>
                  <a:lnTo>
                    <a:pt x="1709927" y="51053"/>
                  </a:lnTo>
                  <a:lnTo>
                    <a:pt x="1735836" y="51053"/>
                  </a:lnTo>
                  <a:lnTo>
                    <a:pt x="1735836" y="25145"/>
                  </a:lnTo>
                  <a:close/>
                </a:path>
                <a:path w="3638550" h="78104">
                  <a:moveTo>
                    <a:pt x="1787652" y="25145"/>
                  </a:moveTo>
                  <a:lnTo>
                    <a:pt x="1761743" y="25145"/>
                  </a:lnTo>
                  <a:lnTo>
                    <a:pt x="1761743" y="51053"/>
                  </a:lnTo>
                  <a:lnTo>
                    <a:pt x="1787652" y="51053"/>
                  </a:lnTo>
                  <a:lnTo>
                    <a:pt x="1787652" y="25145"/>
                  </a:lnTo>
                  <a:close/>
                </a:path>
                <a:path w="3638550" h="78104">
                  <a:moveTo>
                    <a:pt x="1839467" y="25145"/>
                  </a:moveTo>
                  <a:lnTo>
                    <a:pt x="1813560" y="25145"/>
                  </a:lnTo>
                  <a:lnTo>
                    <a:pt x="1813560" y="51053"/>
                  </a:lnTo>
                  <a:lnTo>
                    <a:pt x="1839467" y="51053"/>
                  </a:lnTo>
                  <a:lnTo>
                    <a:pt x="1839467" y="25145"/>
                  </a:lnTo>
                  <a:close/>
                </a:path>
                <a:path w="3638550" h="78104">
                  <a:moveTo>
                    <a:pt x="1891284" y="25145"/>
                  </a:moveTo>
                  <a:lnTo>
                    <a:pt x="1865376" y="25145"/>
                  </a:lnTo>
                  <a:lnTo>
                    <a:pt x="1865376" y="51053"/>
                  </a:lnTo>
                  <a:lnTo>
                    <a:pt x="1891284" y="51053"/>
                  </a:lnTo>
                  <a:lnTo>
                    <a:pt x="1891284" y="25145"/>
                  </a:lnTo>
                  <a:close/>
                </a:path>
                <a:path w="3638550" h="78104">
                  <a:moveTo>
                    <a:pt x="1943100" y="25145"/>
                  </a:moveTo>
                  <a:lnTo>
                    <a:pt x="1917191" y="25145"/>
                  </a:lnTo>
                  <a:lnTo>
                    <a:pt x="1917191" y="51053"/>
                  </a:lnTo>
                  <a:lnTo>
                    <a:pt x="1943100" y="51053"/>
                  </a:lnTo>
                  <a:lnTo>
                    <a:pt x="1943100" y="25145"/>
                  </a:lnTo>
                  <a:close/>
                </a:path>
                <a:path w="3638550" h="78104">
                  <a:moveTo>
                    <a:pt x="1994915" y="25272"/>
                  </a:moveTo>
                  <a:lnTo>
                    <a:pt x="1969008" y="25272"/>
                  </a:lnTo>
                  <a:lnTo>
                    <a:pt x="1969008" y="51180"/>
                  </a:lnTo>
                  <a:lnTo>
                    <a:pt x="1994915" y="51180"/>
                  </a:lnTo>
                  <a:lnTo>
                    <a:pt x="1994915" y="25272"/>
                  </a:lnTo>
                  <a:close/>
                </a:path>
                <a:path w="3638550" h="78104">
                  <a:moveTo>
                    <a:pt x="2046732" y="25272"/>
                  </a:moveTo>
                  <a:lnTo>
                    <a:pt x="2020824" y="25272"/>
                  </a:lnTo>
                  <a:lnTo>
                    <a:pt x="2020824" y="51180"/>
                  </a:lnTo>
                  <a:lnTo>
                    <a:pt x="2046732" y="51180"/>
                  </a:lnTo>
                  <a:lnTo>
                    <a:pt x="2046732" y="25272"/>
                  </a:lnTo>
                  <a:close/>
                </a:path>
                <a:path w="3638550" h="78104">
                  <a:moveTo>
                    <a:pt x="2098548" y="25272"/>
                  </a:moveTo>
                  <a:lnTo>
                    <a:pt x="2072639" y="25272"/>
                  </a:lnTo>
                  <a:lnTo>
                    <a:pt x="2072639" y="51180"/>
                  </a:lnTo>
                  <a:lnTo>
                    <a:pt x="2098548" y="51180"/>
                  </a:lnTo>
                  <a:lnTo>
                    <a:pt x="2098548" y="25272"/>
                  </a:lnTo>
                  <a:close/>
                </a:path>
                <a:path w="3638550" h="78104">
                  <a:moveTo>
                    <a:pt x="2150364" y="25272"/>
                  </a:moveTo>
                  <a:lnTo>
                    <a:pt x="2124455" y="25272"/>
                  </a:lnTo>
                  <a:lnTo>
                    <a:pt x="2124455" y="51180"/>
                  </a:lnTo>
                  <a:lnTo>
                    <a:pt x="2150364" y="51180"/>
                  </a:lnTo>
                  <a:lnTo>
                    <a:pt x="2150364" y="25272"/>
                  </a:lnTo>
                  <a:close/>
                </a:path>
                <a:path w="3638550" h="78104">
                  <a:moveTo>
                    <a:pt x="2202179" y="25272"/>
                  </a:moveTo>
                  <a:lnTo>
                    <a:pt x="2176272" y="25272"/>
                  </a:lnTo>
                  <a:lnTo>
                    <a:pt x="2176272" y="51180"/>
                  </a:lnTo>
                  <a:lnTo>
                    <a:pt x="2202179" y="51180"/>
                  </a:lnTo>
                  <a:lnTo>
                    <a:pt x="2202179" y="25272"/>
                  </a:lnTo>
                  <a:close/>
                </a:path>
                <a:path w="3638550" h="78104">
                  <a:moveTo>
                    <a:pt x="2253996" y="25272"/>
                  </a:moveTo>
                  <a:lnTo>
                    <a:pt x="2228088" y="25272"/>
                  </a:lnTo>
                  <a:lnTo>
                    <a:pt x="2228088" y="51180"/>
                  </a:lnTo>
                  <a:lnTo>
                    <a:pt x="2253996" y="51180"/>
                  </a:lnTo>
                  <a:lnTo>
                    <a:pt x="2253996" y="25272"/>
                  </a:lnTo>
                  <a:close/>
                </a:path>
                <a:path w="3638550" h="78104">
                  <a:moveTo>
                    <a:pt x="2305812" y="25399"/>
                  </a:moveTo>
                  <a:lnTo>
                    <a:pt x="2279904" y="25399"/>
                  </a:lnTo>
                  <a:lnTo>
                    <a:pt x="2279904" y="51307"/>
                  </a:lnTo>
                  <a:lnTo>
                    <a:pt x="2305812" y="51307"/>
                  </a:lnTo>
                  <a:lnTo>
                    <a:pt x="2305812" y="25399"/>
                  </a:lnTo>
                  <a:close/>
                </a:path>
                <a:path w="3638550" h="78104">
                  <a:moveTo>
                    <a:pt x="2357628" y="25399"/>
                  </a:moveTo>
                  <a:lnTo>
                    <a:pt x="2331720" y="25399"/>
                  </a:lnTo>
                  <a:lnTo>
                    <a:pt x="2331720" y="51307"/>
                  </a:lnTo>
                  <a:lnTo>
                    <a:pt x="2357628" y="51307"/>
                  </a:lnTo>
                  <a:lnTo>
                    <a:pt x="2357628" y="25399"/>
                  </a:lnTo>
                  <a:close/>
                </a:path>
                <a:path w="3638550" h="78104">
                  <a:moveTo>
                    <a:pt x="2409443" y="25399"/>
                  </a:moveTo>
                  <a:lnTo>
                    <a:pt x="2383536" y="25399"/>
                  </a:lnTo>
                  <a:lnTo>
                    <a:pt x="2383536" y="51307"/>
                  </a:lnTo>
                  <a:lnTo>
                    <a:pt x="2409443" y="51307"/>
                  </a:lnTo>
                  <a:lnTo>
                    <a:pt x="2409443" y="25399"/>
                  </a:lnTo>
                  <a:close/>
                </a:path>
                <a:path w="3638550" h="78104">
                  <a:moveTo>
                    <a:pt x="2461260" y="25399"/>
                  </a:moveTo>
                  <a:lnTo>
                    <a:pt x="2435352" y="25399"/>
                  </a:lnTo>
                  <a:lnTo>
                    <a:pt x="2435352" y="51307"/>
                  </a:lnTo>
                  <a:lnTo>
                    <a:pt x="2461260" y="51307"/>
                  </a:lnTo>
                  <a:lnTo>
                    <a:pt x="2461260" y="25399"/>
                  </a:lnTo>
                  <a:close/>
                </a:path>
                <a:path w="3638550" h="78104">
                  <a:moveTo>
                    <a:pt x="2513076" y="25399"/>
                  </a:moveTo>
                  <a:lnTo>
                    <a:pt x="2487167" y="25399"/>
                  </a:lnTo>
                  <a:lnTo>
                    <a:pt x="2487167" y="51307"/>
                  </a:lnTo>
                  <a:lnTo>
                    <a:pt x="2513076" y="51307"/>
                  </a:lnTo>
                  <a:lnTo>
                    <a:pt x="2513076" y="25399"/>
                  </a:lnTo>
                  <a:close/>
                </a:path>
                <a:path w="3638550" h="78104">
                  <a:moveTo>
                    <a:pt x="2538984" y="25399"/>
                  </a:moveTo>
                  <a:lnTo>
                    <a:pt x="2538984" y="51307"/>
                  </a:lnTo>
                  <a:lnTo>
                    <a:pt x="2564891" y="51434"/>
                  </a:lnTo>
                  <a:lnTo>
                    <a:pt x="2564891" y="25526"/>
                  </a:lnTo>
                  <a:lnTo>
                    <a:pt x="2538984" y="25399"/>
                  </a:lnTo>
                  <a:close/>
                </a:path>
                <a:path w="3638550" h="78104">
                  <a:moveTo>
                    <a:pt x="2616708" y="25526"/>
                  </a:moveTo>
                  <a:lnTo>
                    <a:pt x="2590800" y="25526"/>
                  </a:lnTo>
                  <a:lnTo>
                    <a:pt x="2590800" y="51434"/>
                  </a:lnTo>
                  <a:lnTo>
                    <a:pt x="2616708" y="51434"/>
                  </a:lnTo>
                  <a:lnTo>
                    <a:pt x="2616708" y="25526"/>
                  </a:lnTo>
                  <a:close/>
                </a:path>
                <a:path w="3638550" h="78104">
                  <a:moveTo>
                    <a:pt x="2668524" y="25526"/>
                  </a:moveTo>
                  <a:lnTo>
                    <a:pt x="2642616" y="25526"/>
                  </a:lnTo>
                  <a:lnTo>
                    <a:pt x="2642616" y="51434"/>
                  </a:lnTo>
                  <a:lnTo>
                    <a:pt x="2668524" y="51434"/>
                  </a:lnTo>
                  <a:lnTo>
                    <a:pt x="2668524" y="25526"/>
                  </a:lnTo>
                  <a:close/>
                </a:path>
                <a:path w="3638550" h="78104">
                  <a:moveTo>
                    <a:pt x="2720340" y="25526"/>
                  </a:moveTo>
                  <a:lnTo>
                    <a:pt x="2694432" y="25526"/>
                  </a:lnTo>
                  <a:lnTo>
                    <a:pt x="2694432" y="51434"/>
                  </a:lnTo>
                  <a:lnTo>
                    <a:pt x="2720340" y="51434"/>
                  </a:lnTo>
                  <a:lnTo>
                    <a:pt x="2720340" y="25526"/>
                  </a:lnTo>
                  <a:close/>
                </a:path>
                <a:path w="3638550" h="78104">
                  <a:moveTo>
                    <a:pt x="2772155" y="25526"/>
                  </a:moveTo>
                  <a:lnTo>
                    <a:pt x="2746248" y="25526"/>
                  </a:lnTo>
                  <a:lnTo>
                    <a:pt x="2746248" y="51434"/>
                  </a:lnTo>
                  <a:lnTo>
                    <a:pt x="2772155" y="51434"/>
                  </a:lnTo>
                  <a:lnTo>
                    <a:pt x="2772155" y="25526"/>
                  </a:lnTo>
                  <a:close/>
                </a:path>
                <a:path w="3638550" h="78104">
                  <a:moveTo>
                    <a:pt x="2823972" y="25526"/>
                  </a:moveTo>
                  <a:lnTo>
                    <a:pt x="2798064" y="25526"/>
                  </a:lnTo>
                  <a:lnTo>
                    <a:pt x="2798064" y="51434"/>
                  </a:lnTo>
                  <a:lnTo>
                    <a:pt x="2823972" y="51434"/>
                  </a:lnTo>
                  <a:lnTo>
                    <a:pt x="2823972" y="25526"/>
                  </a:lnTo>
                  <a:close/>
                </a:path>
                <a:path w="3638550" h="78104">
                  <a:moveTo>
                    <a:pt x="2849879" y="25526"/>
                  </a:moveTo>
                  <a:lnTo>
                    <a:pt x="2849879" y="51434"/>
                  </a:lnTo>
                  <a:lnTo>
                    <a:pt x="2875788" y="51561"/>
                  </a:lnTo>
                  <a:lnTo>
                    <a:pt x="2875788" y="25653"/>
                  </a:lnTo>
                  <a:lnTo>
                    <a:pt x="2849879" y="25526"/>
                  </a:lnTo>
                  <a:close/>
                </a:path>
                <a:path w="3638550" h="78104">
                  <a:moveTo>
                    <a:pt x="2927604" y="25653"/>
                  </a:moveTo>
                  <a:lnTo>
                    <a:pt x="2901696" y="25653"/>
                  </a:lnTo>
                  <a:lnTo>
                    <a:pt x="2901696" y="51561"/>
                  </a:lnTo>
                  <a:lnTo>
                    <a:pt x="2927604" y="51561"/>
                  </a:lnTo>
                  <a:lnTo>
                    <a:pt x="2927604" y="25653"/>
                  </a:lnTo>
                  <a:close/>
                </a:path>
                <a:path w="3638550" h="78104">
                  <a:moveTo>
                    <a:pt x="2979420" y="25653"/>
                  </a:moveTo>
                  <a:lnTo>
                    <a:pt x="2953512" y="25653"/>
                  </a:lnTo>
                  <a:lnTo>
                    <a:pt x="2953512" y="51561"/>
                  </a:lnTo>
                  <a:lnTo>
                    <a:pt x="2979420" y="51561"/>
                  </a:lnTo>
                  <a:lnTo>
                    <a:pt x="2979420" y="25653"/>
                  </a:lnTo>
                  <a:close/>
                </a:path>
                <a:path w="3638550" h="78104">
                  <a:moveTo>
                    <a:pt x="3031236" y="25653"/>
                  </a:moveTo>
                  <a:lnTo>
                    <a:pt x="3005328" y="25653"/>
                  </a:lnTo>
                  <a:lnTo>
                    <a:pt x="3005328" y="51561"/>
                  </a:lnTo>
                  <a:lnTo>
                    <a:pt x="3031236" y="51561"/>
                  </a:lnTo>
                  <a:lnTo>
                    <a:pt x="3031236" y="25653"/>
                  </a:lnTo>
                  <a:close/>
                </a:path>
                <a:path w="3638550" h="78104">
                  <a:moveTo>
                    <a:pt x="3083052" y="25653"/>
                  </a:moveTo>
                  <a:lnTo>
                    <a:pt x="3057143" y="25653"/>
                  </a:lnTo>
                  <a:lnTo>
                    <a:pt x="3057143" y="51561"/>
                  </a:lnTo>
                  <a:lnTo>
                    <a:pt x="3083052" y="51561"/>
                  </a:lnTo>
                  <a:lnTo>
                    <a:pt x="3083052" y="25653"/>
                  </a:lnTo>
                  <a:close/>
                </a:path>
                <a:path w="3638550" h="78104">
                  <a:moveTo>
                    <a:pt x="3134867" y="25653"/>
                  </a:moveTo>
                  <a:lnTo>
                    <a:pt x="3108960" y="25653"/>
                  </a:lnTo>
                  <a:lnTo>
                    <a:pt x="3108960" y="51561"/>
                  </a:lnTo>
                  <a:lnTo>
                    <a:pt x="3134867" y="51561"/>
                  </a:lnTo>
                  <a:lnTo>
                    <a:pt x="3134867" y="25653"/>
                  </a:lnTo>
                  <a:close/>
                </a:path>
                <a:path w="3638550" h="78104">
                  <a:moveTo>
                    <a:pt x="3186684" y="25780"/>
                  </a:moveTo>
                  <a:lnTo>
                    <a:pt x="3160776" y="25780"/>
                  </a:lnTo>
                  <a:lnTo>
                    <a:pt x="3160776" y="51688"/>
                  </a:lnTo>
                  <a:lnTo>
                    <a:pt x="3186684" y="51688"/>
                  </a:lnTo>
                  <a:lnTo>
                    <a:pt x="3186684" y="25780"/>
                  </a:lnTo>
                  <a:close/>
                </a:path>
                <a:path w="3638550" h="78104">
                  <a:moveTo>
                    <a:pt x="3238500" y="25780"/>
                  </a:moveTo>
                  <a:lnTo>
                    <a:pt x="3212591" y="25780"/>
                  </a:lnTo>
                  <a:lnTo>
                    <a:pt x="3212591" y="51688"/>
                  </a:lnTo>
                  <a:lnTo>
                    <a:pt x="3238500" y="51688"/>
                  </a:lnTo>
                  <a:lnTo>
                    <a:pt x="3238500" y="25780"/>
                  </a:lnTo>
                  <a:close/>
                </a:path>
                <a:path w="3638550" h="78104">
                  <a:moveTo>
                    <a:pt x="3290316" y="25780"/>
                  </a:moveTo>
                  <a:lnTo>
                    <a:pt x="3264408" y="25780"/>
                  </a:lnTo>
                  <a:lnTo>
                    <a:pt x="3264408" y="51688"/>
                  </a:lnTo>
                  <a:lnTo>
                    <a:pt x="3290316" y="51688"/>
                  </a:lnTo>
                  <a:lnTo>
                    <a:pt x="3290316" y="25780"/>
                  </a:lnTo>
                  <a:close/>
                </a:path>
                <a:path w="3638550" h="78104">
                  <a:moveTo>
                    <a:pt x="3342132" y="25780"/>
                  </a:moveTo>
                  <a:lnTo>
                    <a:pt x="3316224" y="25780"/>
                  </a:lnTo>
                  <a:lnTo>
                    <a:pt x="3316224" y="51688"/>
                  </a:lnTo>
                  <a:lnTo>
                    <a:pt x="3342132" y="51688"/>
                  </a:lnTo>
                  <a:lnTo>
                    <a:pt x="3342132" y="25780"/>
                  </a:lnTo>
                  <a:close/>
                </a:path>
                <a:path w="3638550" h="78104">
                  <a:moveTo>
                    <a:pt x="3393948" y="25780"/>
                  </a:moveTo>
                  <a:lnTo>
                    <a:pt x="3368040" y="25780"/>
                  </a:lnTo>
                  <a:lnTo>
                    <a:pt x="3368040" y="51688"/>
                  </a:lnTo>
                  <a:lnTo>
                    <a:pt x="3393948" y="51688"/>
                  </a:lnTo>
                  <a:lnTo>
                    <a:pt x="3393948" y="25780"/>
                  </a:lnTo>
                  <a:close/>
                </a:path>
                <a:path w="3638550" h="78104">
                  <a:moveTo>
                    <a:pt x="3445764" y="25780"/>
                  </a:moveTo>
                  <a:lnTo>
                    <a:pt x="3419855" y="25780"/>
                  </a:lnTo>
                  <a:lnTo>
                    <a:pt x="3419855" y="51688"/>
                  </a:lnTo>
                  <a:lnTo>
                    <a:pt x="3445764" y="51688"/>
                  </a:lnTo>
                  <a:lnTo>
                    <a:pt x="3445764" y="25780"/>
                  </a:lnTo>
                  <a:close/>
                </a:path>
                <a:path w="3638550" h="78104">
                  <a:moveTo>
                    <a:pt x="3497580" y="25907"/>
                  </a:moveTo>
                  <a:lnTo>
                    <a:pt x="3471671" y="25907"/>
                  </a:lnTo>
                  <a:lnTo>
                    <a:pt x="3471671" y="51815"/>
                  </a:lnTo>
                  <a:lnTo>
                    <a:pt x="3497580" y="51815"/>
                  </a:lnTo>
                  <a:lnTo>
                    <a:pt x="3497580" y="25907"/>
                  </a:lnTo>
                  <a:close/>
                </a:path>
                <a:path w="3638550" h="78104">
                  <a:moveTo>
                    <a:pt x="3549395" y="25907"/>
                  </a:moveTo>
                  <a:lnTo>
                    <a:pt x="3523488" y="25907"/>
                  </a:lnTo>
                  <a:lnTo>
                    <a:pt x="3523488" y="51815"/>
                  </a:lnTo>
                  <a:lnTo>
                    <a:pt x="3549395" y="51815"/>
                  </a:lnTo>
                  <a:lnTo>
                    <a:pt x="3549395" y="25907"/>
                  </a:lnTo>
                  <a:close/>
                </a:path>
                <a:path w="3638550" h="78104">
                  <a:moveTo>
                    <a:pt x="3599688" y="0"/>
                  </a:moveTo>
                  <a:lnTo>
                    <a:pt x="3584561" y="3053"/>
                  </a:lnTo>
                  <a:lnTo>
                    <a:pt x="3572208" y="11382"/>
                  </a:lnTo>
                  <a:lnTo>
                    <a:pt x="3563879" y="23735"/>
                  </a:lnTo>
                  <a:lnTo>
                    <a:pt x="3560826" y="38861"/>
                  </a:lnTo>
                  <a:lnTo>
                    <a:pt x="3563879" y="53988"/>
                  </a:lnTo>
                  <a:lnTo>
                    <a:pt x="3572208" y="66341"/>
                  </a:lnTo>
                  <a:lnTo>
                    <a:pt x="3584561" y="74670"/>
                  </a:lnTo>
                  <a:lnTo>
                    <a:pt x="3599688" y="77723"/>
                  </a:lnTo>
                  <a:lnTo>
                    <a:pt x="3614814" y="74670"/>
                  </a:lnTo>
                  <a:lnTo>
                    <a:pt x="3627167" y="66341"/>
                  </a:lnTo>
                  <a:lnTo>
                    <a:pt x="3635496" y="53988"/>
                  </a:lnTo>
                  <a:lnTo>
                    <a:pt x="3635934" y="51815"/>
                  </a:lnTo>
                  <a:lnTo>
                    <a:pt x="3575304" y="51815"/>
                  </a:lnTo>
                  <a:lnTo>
                    <a:pt x="3575304" y="25907"/>
                  </a:lnTo>
                  <a:lnTo>
                    <a:pt x="3635934" y="25907"/>
                  </a:lnTo>
                  <a:lnTo>
                    <a:pt x="3635496" y="23735"/>
                  </a:lnTo>
                  <a:lnTo>
                    <a:pt x="3627167" y="11382"/>
                  </a:lnTo>
                  <a:lnTo>
                    <a:pt x="3614814" y="3053"/>
                  </a:lnTo>
                  <a:lnTo>
                    <a:pt x="3599688" y="0"/>
                  </a:lnTo>
                  <a:close/>
                </a:path>
                <a:path w="3638550" h="78104">
                  <a:moveTo>
                    <a:pt x="3599688" y="25907"/>
                  </a:moveTo>
                  <a:lnTo>
                    <a:pt x="3575304" y="25907"/>
                  </a:lnTo>
                  <a:lnTo>
                    <a:pt x="3575304" y="51815"/>
                  </a:lnTo>
                  <a:lnTo>
                    <a:pt x="3599688" y="51815"/>
                  </a:lnTo>
                  <a:lnTo>
                    <a:pt x="3599688" y="25907"/>
                  </a:lnTo>
                  <a:close/>
                </a:path>
                <a:path w="3638550" h="78104">
                  <a:moveTo>
                    <a:pt x="3635934" y="25907"/>
                  </a:moveTo>
                  <a:lnTo>
                    <a:pt x="3599688" y="25907"/>
                  </a:lnTo>
                  <a:lnTo>
                    <a:pt x="3599688" y="51815"/>
                  </a:lnTo>
                  <a:lnTo>
                    <a:pt x="3635934" y="51815"/>
                  </a:lnTo>
                  <a:lnTo>
                    <a:pt x="3638549" y="38861"/>
                  </a:lnTo>
                  <a:lnTo>
                    <a:pt x="3635934" y="25907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59964" y="3265919"/>
              <a:ext cx="688098" cy="552462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4097528" y="3440683"/>
            <a:ext cx="528447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latin typeface="Arial"/>
                <a:cs typeface="Arial"/>
              </a:rPr>
              <a:t>16</a:t>
            </a:r>
            <a:r>
              <a:rPr dirty="0" sz="2400" spc="-15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выпускников</a:t>
            </a:r>
            <a:r>
              <a:rPr dirty="0" sz="2400" b="1">
                <a:latin typeface="Arial"/>
                <a:cs typeface="Arial"/>
              </a:rPr>
              <a:t> на</a:t>
            </a:r>
            <a:r>
              <a:rPr dirty="0" sz="2400" spc="-5" b="1">
                <a:latin typeface="Arial"/>
                <a:cs typeface="Arial"/>
              </a:rPr>
              <a:t> «4»</a:t>
            </a:r>
            <a:r>
              <a:rPr dirty="0" sz="2400" spc="-1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и</a:t>
            </a:r>
            <a:r>
              <a:rPr dirty="0" sz="2400" spc="-5" b="1">
                <a:latin typeface="Arial"/>
                <a:cs typeface="Arial"/>
              </a:rPr>
              <a:t> «5»</a:t>
            </a:r>
            <a:r>
              <a:rPr dirty="0" sz="2400" b="1"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173E50"/>
                </a:solidFill>
                <a:latin typeface="Arial"/>
                <a:cs typeface="Arial"/>
              </a:rPr>
              <a:t>(2022-25)</a:t>
            </a:r>
            <a:endParaRPr sz="15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954527" y="3407409"/>
            <a:ext cx="173990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spc="-5" b="1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1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2759964" y="4539983"/>
            <a:ext cx="3927475" cy="554990"/>
            <a:chOff x="2759964" y="4539983"/>
            <a:chExt cx="3927475" cy="554990"/>
          </a:xfrm>
        </p:grpSpPr>
        <p:sp>
          <p:nvSpPr>
            <p:cNvPr id="24" name="object 24"/>
            <p:cNvSpPr/>
            <p:nvPr/>
          </p:nvSpPr>
          <p:spPr>
            <a:xfrm>
              <a:off x="3047238" y="5017008"/>
              <a:ext cx="3640454" cy="78105"/>
            </a:xfrm>
            <a:custGeom>
              <a:avLst/>
              <a:gdLst/>
              <a:ahLst/>
              <a:cxnLst/>
              <a:rect l="l" t="t" r="r" b="b"/>
              <a:pathLst>
                <a:path w="3640454" h="78104">
                  <a:moveTo>
                    <a:pt x="25907" y="25908"/>
                  </a:moveTo>
                  <a:lnTo>
                    <a:pt x="0" y="25908"/>
                  </a:lnTo>
                  <a:lnTo>
                    <a:pt x="0" y="51816"/>
                  </a:lnTo>
                  <a:lnTo>
                    <a:pt x="25907" y="51816"/>
                  </a:lnTo>
                  <a:lnTo>
                    <a:pt x="25907" y="25908"/>
                  </a:lnTo>
                  <a:close/>
                </a:path>
                <a:path w="3640454" h="78104">
                  <a:moveTo>
                    <a:pt x="77724" y="25908"/>
                  </a:moveTo>
                  <a:lnTo>
                    <a:pt x="51816" y="25908"/>
                  </a:lnTo>
                  <a:lnTo>
                    <a:pt x="51816" y="51816"/>
                  </a:lnTo>
                  <a:lnTo>
                    <a:pt x="77724" y="51816"/>
                  </a:lnTo>
                  <a:lnTo>
                    <a:pt x="77724" y="25908"/>
                  </a:lnTo>
                  <a:close/>
                </a:path>
                <a:path w="3640454" h="78104">
                  <a:moveTo>
                    <a:pt x="129539" y="25908"/>
                  </a:moveTo>
                  <a:lnTo>
                    <a:pt x="103631" y="25908"/>
                  </a:lnTo>
                  <a:lnTo>
                    <a:pt x="103631" y="51816"/>
                  </a:lnTo>
                  <a:lnTo>
                    <a:pt x="129539" y="51816"/>
                  </a:lnTo>
                  <a:lnTo>
                    <a:pt x="129539" y="25908"/>
                  </a:lnTo>
                  <a:close/>
                </a:path>
                <a:path w="3640454" h="78104">
                  <a:moveTo>
                    <a:pt x="181356" y="25908"/>
                  </a:moveTo>
                  <a:lnTo>
                    <a:pt x="155448" y="25908"/>
                  </a:lnTo>
                  <a:lnTo>
                    <a:pt x="155448" y="51816"/>
                  </a:lnTo>
                  <a:lnTo>
                    <a:pt x="181356" y="51816"/>
                  </a:lnTo>
                  <a:lnTo>
                    <a:pt x="181356" y="25908"/>
                  </a:lnTo>
                  <a:close/>
                </a:path>
                <a:path w="3640454" h="78104">
                  <a:moveTo>
                    <a:pt x="233172" y="25908"/>
                  </a:moveTo>
                  <a:lnTo>
                    <a:pt x="207263" y="25908"/>
                  </a:lnTo>
                  <a:lnTo>
                    <a:pt x="207263" y="51816"/>
                  </a:lnTo>
                  <a:lnTo>
                    <a:pt x="233172" y="51816"/>
                  </a:lnTo>
                  <a:lnTo>
                    <a:pt x="233172" y="25908"/>
                  </a:lnTo>
                  <a:close/>
                </a:path>
                <a:path w="3640454" h="78104">
                  <a:moveTo>
                    <a:pt x="284988" y="25908"/>
                  </a:moveTo>
                  <a:lnTo>
                    <a:pt x="259079" y="25908"/>
                  </a:lnTo>
                  <a:lnTo>
                    <a:pt x="259079" y="51816"/>
                  </a:lnTo>
                  <a:lnTo>
                    <a:pt x="284988" y="51816"/>
                  </a:lnTo>
                  <a:lnTo>
                    <a:pt x="284988" y="25908"/>
                  </a:lnTo>
                  <a:close/>
                </a:path>
                <a:path w="3640454" h="78104">
                  <a:moveTo>
                    <a:pt x="336803" y="25908"/>
                  </a:moveTo>
                  <a:lnTo>
                    <a:pt x="310896" y="25908"/>
                  </a:lnTo>
                  <a:lnTo>
                    <a:pt x="310896" y="51816"/>
                  </a:lnTo>
                  <a:lnTo>
                    <a:pt x="336803" y="51816"/>
                  </a:lnTo>
                  <a:lnTo>
                    <a:pt x="336803" y="25908"/>
                  </a:lnTo>
                  <a:close/>
                </a:path>
                <a:path w="3640454" h="78104">
                  <a:moveTo>
                    <a:pt x="388620" y="25908"/>
                  </a:moveTo>
                  <a:lnTo>
                    <a:pt x="362712" y="25908"/>
                  </a:lnTo>
                  <a:lnTo>
                    <a:pt x="362712" y="51816"/>
                  </a:lnTo>
                  <a:lnTo>
                    <a:pt x="388620" y="51816"/>
                  </a:lnTo>
                  <a:lnTo>
                    <a:pt x="388620" y="25908"/>
                  </a:lnTo>
                  <a:close/>
                </a:path>
                <a:path w="3640454" h="78104">
                  <a:moveTo>
                    <a:pt x="440436" y="25908"/>
                  </a:moveTo>
                  <a:lnTo>
                    <a:pt x="414527" y="25908"/>
                  </a:lnTo>
                  <a:lnTo>
                    <a:pt x="414527" y="51816"/>
                  </a:lnTo>
                  <a:lnTo>
                    <a:pt x="440436" y="51816"/>
                  </a:lnTo>
                  <a:lnTo>
                    <a:pt x="440436" y="25908"/>
                  </a:lnTo>
                  <a:close/>
                </a:path>
                <a:path w="3640454" h="78104">
                  <a:moveTo>
                    <a:pt x="492251" y="25908"/>
                  </a:moveTo>
                  <a:lnTo>
                    <a:pt x="466344" y="25908"/>
                  </a:lnTo>
                  <a:lnTo>
                    <a:pt x="466344" y="51816"/>
                  </a:lnTo>
                  <a:lnTo>
                    <a:pt x="492251" y="51816"/>
                  </a:lnTo>
                  <a:lnTo>
                    <a:pt x="492251" y="25908"/>
                  </a:lnTo>
                  <a:close/>
                </a:path>
                <a:path w="3640454" h="78104">
                  <a:moveTo>
                    <a:pt x="544067" y="25908"/>
                  </a:moveTo>
                  <a:lnTo>
                    <a:pt x="518160" y="25908"/>
                  </a:lnTo>
                  <a:lnTo>
                    <a:pt x="518160" y="51816"/>
                  </a:lnTo>
                  <a:lnTo>
                    <a:pt x="544067" y="51816"/>
                  </a:lnTo>
                  <a:lnTo>
                    <a:pt x="544067" y="25908"/>
                  </a:lnTo>
                  <a:close/>
                </a:path>
                <a:path w="3640454" h="78104">
                  <a:moveTo>
                    <a:pt x="595884" y="25908"/>
                  </a:moveTo>
                  <a:lnTo>
                    <a:pt x="569976" y="25908"/>
                  </a:lnTo>
                  <a:lnTo>
                    <a:pt x="569976" y="51816"/>
                  </a:lnTo>
                  <a:lnTo>
                    <a:pt x="595884" y="51816"/>
                  </a:lnTo>
                  <a:lnTo>
                    <a:pt x="595884" y="25908"/>
                  </a:lnTo>
                  <a:close/>
                </a:path>
                <a:path w="3640454" h="78104">
                  <a:moveTo>
                    <a:pt x="647700" y="25908"/>
                  </a:moveTo>
                  <a:lnTo>
                    <a:pt x="621791" y="25908"/>
                  </a:lnTo>
                  <a:lnTo>
                    <a:pt x="621791" y="51816"/>
                  </a:lnTo>
                  <a:lnTo>
                    <a:pt x="647700" y="51816"/>
                  </a:lnTo>
                  <a:lnTo>
                    <a:pt x="647700" y="25908"/>
                  </a:lnTo>
                  <a:close/>
                </a:path>
                <a:path w="3640454" h="78104">
                  <a:moveTo>
                    <a:pt x="699515" y="25908"/>
                  </a:moveTo>
                  <a:lnTo>
                    <a:pt x="673608" y="25908"/>
                  </a:lnTo>
                  <a:lnTo>
                    <a:pt x="673608" y="51816"/>
                  </a:lnTo>
                  <a:lnTo>
                    <a:pt x="699515" y="51816"/>
                  </a:lnTo>
                  <a:lnTo>
                    <a:pt x="699515" y="25908"/>
                  </a:lnTo>
                  <a:close/>
                </a:path>
                <a:path w="3640454" h="78104">
                  <a:moveTo>
                    <a:pt x="751332" y="25908"/>
                  </a:moveTo>
                  <a:lnTo>
                    <a:pt x="725424" y="25908"/>
                  </a:lnTo>
                  <a:lnTo>
                    <a:pt x="725424" y="51816"/>
                  </a:lnTo>
                  <a:lnTo>
                    <a:pt x="751332" y="51816"/>
                  </a:lnTo>
                  <a:lnTo>
                    <a:pt x="751332" y="25908"/>
                  </a:lnTo>
                  <a:close/>
                </a:path>
                <a:path w="3640454" h="78104">
                  <a:moveTo>
                    <a:pt x="803148" y="25908"/>
                  </a:moveTo>
                  <a:lnTo>
                    <a:pt x="777239" y="25908"/>
                  </a:lnTo>
                  <a:lnTo>
                    <a:pt x="777239" y="51816"/>
                  </a:lnTo>
                  <a:lnTo>
                    <a:pt x="803148" y="51816"/>
                  </a:lnTo>
                  <a:lnTo>
                    <a:pt x="803148" y="25908"/>
                  </a:lnTo>
                  <a:close/>
                </a:path>
                <a:path w="3640454" h="78104">
                  <a:moveTo>
                    <a:pt x="854963" y="25908"/>
                  </a:moveTo>
                  <a:lnTo>
                    <a:pt x="829056" y="25908"/>
                  </a:lnTo>
                  <a:lnTo>
                    <a:pt x="829056" y="51816"/>
                  </a:lnTo>
                  <a:lnTo>
                    <a:pt x="854963" y="51816"/>
                  </a:lnTo>
                  <a:lnTo>
                    <a:pt x="854963" y="25908"/>
                  </a:lnTo>
                  <a:close/>
                </a:path>
                <a:path w="3640454" h="78104">
                  <a:moveTo>
                    <a:pt x="906779" y="25908"/>
                  </a:moveTo>
                  <a:lnTo>
                    <a:pt x="880872" y="25908"/>
                  </a:lnTo>
                  <a:lnTo>
                    <a:pt x="880872" y="51816"/>
                  </a:lnTo>
                  <a:lnTo>
                    <a:pt x="906779" y="51816"/>
                  </a:lnTo>
                  <a:lnTo>
                    <a:pt x="906779" y="25908"/>
                  </a:lnTo>
                  <a:close/>
                </a:path>
                <a:path w="3640454" h="78104">
                  <a:moveTo>
                    <a:pt x="958596" y="25908"/>
                  </a:moveTo>
                  <a:lnTo>
                    <a:pt x="932688" y="25908"/>
                  </a:lnTo>
                  <a:lnTo>
                    <a:pt x="932688" y="51816"/>
                  </a:lnTo>
                  <a:lnTo>
                    <a:pt x="958596" y="51816"/>
                  </a:lnTo>
                  <a:lnTo>
                    <a:pt x="958596" y="25908"/>
                  </a:lnTo>
                  <a:close/>
                </a:path>
                <a:path w="3640454" h="78104">
                  <a:moveTo>
                    <a:pt x="1010412" y="25908"/>
                  </a:moveTo>
                  <a:lnTo>
                    <a:pt x="984503" y="25908"/>
                  </a:lnTo>
                  <a:lnTo>
                    <a:pt x="984503" y="51816"/>
                  </a:lnTo>
                  <a:lnTo>
                    <a:pt x="1010412" y="51816"/>
                  </a:lnTo>
                  <a:lnTo>
                    <a:pt x="1010412" y="25908"/>
                  </a:lnTo>
                  <a:close/>
                </a:path>
                <a:path w="3640454" h="78104">
                  <a:moveTo>
                    <a:pt x="1062227" y="25908"/>
                  </a:moveTo>
                  <a:lnTo>
                    <a:pt x="1036320" y="25908"/>
                  </a:lnTo>
                  <a:lnTo>
                    <a:pt x="1036320" y="51816"/>
                  </a:lnTo>
                  <a:lnTo>
                    <a:pt x="1062227" y="51816"/>
                  </a:lnTo>
                  <a:lnTo>
                    <a:pt x="1062227" y="25908"/>
                  </a:lnTo>
                  <a:close/>
                </a:path>
                <a:path w="3640454" h="78104">
                  <a:moveTo>
                    <a:pt x="1114044" y="25908"/>
                  </a:moveTo>
                  <a:lnTo>
                    <a:pt x="1088136" y="25908"/>
                  </a:lnTo>
                  <a:lnTo>
                    <a:pt x="1088136" y="51816"/>
                  </a:lnTo>
                  <a:lnTo>
                    <a:pt x="1114044" y="51816"/>
                  </a:lnTo>
                  <a:lnTo>
                    <a:pt x="1114044" y="25908"/>
                  </a:lnTo>
                  <a:close/>
                </a:path>
                <a:path w="3640454" h="78104">
                  <a:moveTo>
                    <a:pt x="1165860" y="25908"/>
                  </a:moveTo>
                  <a:lnTo>
                    <a:pt x="1139952" y="25908"/>
                  </a:lnTo>
                  <a:lnTo>
                    <a:pt x="1139952" y="51816"/>
                  </a:lnTo>
                  <a:lnTo>
                    <a:pt x="1165860" y="51816"/>
                  </a:lnTo>
                  <a:lnTo>
                    <a:pt x="1165860" y="25908"/>
                  </a:lnTo>
                  <a:close/>
                </a:path>
                <a:path w="3640454" h="78104">
                  <a:moveTo>
                    <a:pt x="1217676" y="25908"/>
                  </a:moveTo>
                  <a:lnTo>
                    <a:pt x="1191767" y="25908"/>
                  </a:lnTo>
                  <a:lnTo>
                    <a:pt x="1191767" y="51816"/>
                  </a:lnTo>
                  <a:lnTo>
                    <a:pt x="1217676" y="51816"/>
                  </a:lnTo>
                  <a:lnTo>
                    <a:pt x="1217676" y="25908"/>
                  </a:lnTo>
                  <a:close/>
                </a:path>
                <a:path w="3640454" h="78104">
                  <a:moveTo>
                    <a:pt x="1269491" y="25908"/>
                  </a:moveTo>
                  <a:lnTo>
                    <a:pt x="1243584" y="25908"/>
                  </a:lnTo>
                  <a:lnTo>
                    <a:pt x="1243584" y="51816"/>
                  </a:lnTo>
                  <a:lnTo>
                    <a:pt x="1269491" y="51816"/>
                  </a:lnTo>
                  <a:lnTo>
                    <a:pt x="1269491" y="25908"/>
                  </a:lnTo>
                  <a:close/>
                </a:path>
                <a:path w="3640454" h="78104">
                  <a:moveTo>
                    <a:pt x="1321308" y="25908"/>
                  </a:moveTo>
                  <a:lnTo>
                    <a:pt x="1295400" y="25908"/>
                  </a:lnTo>
                  <a:lnTo>
                    <a:pt x="1295400" y="51816"/>
                  </a:lnTo>
                  <a:lnTo>
                    <a:pt x="1321308" y="51816"/>
                  </a:lnTo>
                  <a:lnTo>
                    <a:pt x="1321308" y="25908"/>
                  </a:lnTo>
                  <a:close/>
                </a:path>
                <a:path w="3640454" h="78104">
                  <a:moveTo>
                    <a:pt x="1373124" y="25908"/>
                  </a:moveTo>
                  <a:lnTo>
                    <a:pt x="1347215" y="25908"/>
                  </a:lnTo>
                  <a:lnTo>
                    <a:pt x="1347215" y="51816"/>
                  </a:lnTo>
                  <a:lnTo>
                    <a:pt x="1373124" y="51816"/>
                  </a:lnTo>
                  <a:lnTo>
                    <a:pt x="1373124" y="25908"/>
                  </a:lnTo>
                  <a:close/>
                </a:path>
                <a:path w="3640454" h="78104">
                  <a:moveTo>
                    <a:pt x="1424939" y="25908"/>
                  </a:moveTo>
                  <a:lnTo>
                    <a:pt x="1399032" y="25908"/>
                  </a:lnTo>
                  <a:lnTo>
                    <a:pt x="1399032" y="51816"/>
                  </a:lnTo>
                  <a:lnTo>
                    <a:pt x="1424939" y="51816"/>
                  </a:lnTo>
                  <a:lnTo>
                    <a:pt x="1424939" y="25908"/>
                  </a:lnTo>
                  <a:close/>
                </a:path>
                <a:path w="3640454" h="78104">
                  <a:moveTo>
                    <a:pt x="1476756" y="25908"/>
                  </a:moveTo>
                  <a:lnTo>
                    <a:pt x="1450848" y="25908"/>
                  </a:lnTo>
                  <a:lnTo>
                    <a:pt x="1450848" y="51816"/>
                  </a:lnTo>
                  <a:lnTo>
                    <a:pt x="1476756" y="51816"/>
                  </a:lnTo>
                  <a:lnTo>
                    <a:pt x="1476756" y="25908"/>
                  </a:lnTo>
                  <a:close/>
                </a:path>
                <a:path w="3640454" h="78104">
                  <a:moveTo>
                    <a:pt x="1528572" y="25908"/>
                  </a:moveTo>
                  <a:lnTo>
                    <a:pt x="1502664" y="25908"/>
                  </a:lnTo>
                  <a:lnTo>
                    <a:pt x="1502664" y="51816"/>
                  </a:lnTo>
                  <a:lnTo>
                    <a:pt x="1528572" y="51816"/>
                  </a:lnTo>
                  <a:lnTo>
                    <a:pt x="1528572" y="25908"/>
                  </a:lnTo>
                  <a:close/>
                </a:path>
                <a:path w="3640454" h="78104">
                  <a:moveTo>
                    <a:pt x="1580388" y="25908"/>
                  </a:moveTo>
                  <a:lnTo>
                    <a:pt x="1554479" y="25908"/>
                  </a:lnTo>
                  <a:lnTo>
                    <a:pt x="1554479" y="51816"/>
                  </a:lnTo>
                  <a:lnTo>
                    <a:pt x="1580388" y="51816"/>
                  </a:lnTo>
                  <a:lnTo>
                    <a:pt x="1580388" y="25908"/>
                  </a:lnTo>
                  <a:close/>
                </a:path>
                <a:path w="3640454" h="78104">
                  <a:moveTo>
                    <a:pt x="1632203" y="25908"/>
                  </a:moveTo>
                  <a:lnTo>
                    <a:pt x="1606296" y="25908"/>
                  </a:lnTo>
                  <a:lnTo>
                    <a:pt x="1606296" y="51816"/>
                  </a:lnTo>
                  <a:lnTo>
                    <a:pt x="1632203" y="51816"/>
                  </a:lnTo>
                  <a:lnTo>
                    <a:pt x="1632203" y="25908"/>
                  </a:lnTo>
                  <a:close/>
                </a:path>
                <a:path w="3640454" h="78104">
                  <a:moveTo>
                    <a:pt x="1684020" y="25908"/>
                  </a:moveTo>
                  <a:lnTo>
                    <a:pt x="1658112" y="25908"/>
                  </a:lnTo>
                  <a:lnTo>
                    <a:pt x="1658112" y="51816"/>
                  </a:lnTo>
                  <a:lnTo>
                    <a:pt x="1684020" y="51816"/>
                  </a:lnTo>
                  <a:lnTo>
                    <a:pt x="1684020" y="25908"/>
                  </a:lnTo>
                  <a:close/>
                </a:path>
                <a:path w="3640454" h="78104">
                  <a:moveTo>
                    <a:pt x="1735836" y="25908"/>
                  </a:moveTo>
                  <a:lnTo>
                    <a:pt x="1709927" y="25908"/>
                  </a:lnTo>
                  <a:lnTo>
                    <a:pt x="1709927" y="51816"/>
                  </a:lnTo>
                  <a:lnTo>
                    <a:pt x="1735836" y="51816"/>
                  </a:lnTo>
                  <a:lnTo>
                    <a:pt x="1735836" y="25908"/>
                  </a:lnTo>
                  <a:close/>
                </a:path>
                <a:path w="3640454" h="78104">
                  <a:moveTo>
                    <a:pt x="1787652" y="25908"/>
                  </a:moveTo>
                  <a:lnTo>
                    <a:pt x="1761744" y="25908"/>
                  </a:lnTo>
                  <a:lnTo>
                    <a:pt x="1761744" y="51816"/>
                  </a:lnTo>
                  <a:lnTo>
                    <a:pt x="1787652" y="51816"/>
                  </a:lnTo>
                  <a:lnTo>
                    <a:pt x="1787652" y="25908"/>
                  </a:lnTo>
                  <a:close/>
                </a:path>
                <a:path w="3640454" h="78104">
                  <a:moveTo>
                    <a:pt x="1839467" y="25908"/>
                  </a:moveTo>
                  <a:lnTo>
                    <a:pt x="1813560" y="25908"/>
                  </a:lnTo>
                  <a:lnTo>
                    <a:pt x="1813560" y="51816"/>
                  </a:lnTo>
                  <a:lnTo>
                    <a:pt x="1839467" y="51816"/>
                  </a:lnTo>
                  <a:lnTo>
                    <a:pt x="1839467" y="25908"/>
                  </a:lnTo>
                  <a:close/>
                </a:path>
                <a:path w="3640454" h="78104">
                  <a:moveTo>
                    <a:pt x="1891284" y="25908"/>
                  </a:moveTo>
                  <a:lnTo>
                    <a:pt x="1865376" y="25908"/>
                  </a:lnTo>
                  <a:lnTo>
                    <a:pt x="1865376" y="51816"/>
                  </a:lnTo>
                  <a:lnTo>
                    <a:pt x="1891284" y="51816"/>
                  </a:lnTo>
                  <a:lnTo>
                    <a:pt x="1891284" y="25908"/>
                  </a:lnTo>
                  <a:close/>
                </a:path>
                <a:path w="3640454" h="78104">
                  <a:moveTo>
                    <a:pt x="1943100" y="25908"/>
                  </a:moveTo>
                  <a:lnTo>
                    <a:pt x="1917191" y="25908"/>
                  </a:lnTo>
                  <a:lnTo>
                    <a:pt x="1917191" y="51816"/>
                  </a:lnTo>
                  <a:lnTo>
                    <a:pt x="1943100" y="51816"/>
                  </a:lnTo>
                  <a:lnTo>
                    <a:pt x="1943100" y="25908"/>
                  </a:lnTo>
                  <a:close/>
                </a:path>
                <a:path w="3640454" h="78104">
                  <a:moveTo>
                    <a:pt x="1994915" y="25908"/>
                  </a:moveTo>
                  <a:lnTo>
                    <a:pt x="1969008" y="25908"/>
                  </a:lnTo>
                  <a:lnTo>
                    <a:pt x="1969008" y="51816"/>
                  </a:lnTo>
                  <a:lnTo>
                    <a:pt x="1994915" y="51816"/>
                  </a:lnTo>
                  <a:lnTo>
                    <a:pt x="1994915" y="25908"/>
                  </a:lnTo>
                  <a:close/>
                </a:path>
                <a:path w="3640454" h="78104">
                  <a:moveTo>
                    <a:pt x="2046732" y="25908"/>
                  </a:moveTo>
                  <a:lnTo>
                    <a:pt x="2020824" y="25908"/>
                  </a:lnTo>
                  <a:lnTo>
                    <a:pt x="2020824" y="51816"/>
                  </a:lnTo>
                  <a:lnTo>
                    <a:pt x="2046732" y="51816"/>
                  </a:lnTo>
                  <a:lnTo>
                    <a:pt x="2046732" y="25908"/>
                  </a:lnTo>
                  <a:close/>
                </a:path>
                <a:path w="3640454" h="78104">
                  <a:moveTo>
                    <a:pt x="2098548" y="25908"/>
                  </a:moveTo>
                  <a:lnTo>
                    <a:pt x="2072639" y="25908"/>
                  </a:lnTo>
                  <a:lnTo>
                    <a:pt x="2072639" y="51816"/>
                  </a:lnTo>
                  <a:lnTo>
                    <a:pt x="2098548" y="51816"/>
                  </a:lnTo>
                  <a:lnTo>
                    <a:pt x="2098548" y="25908"/>
                  </a:lnTo>
                  <a:close/>
                </a:path>
                <a:path w="3640454" h="78104">
                  <a:moveTo>
                    <a:pt x="2150364" y="25908"/>
                  </a:moveTo>
                  <a:lnTo>
                    <a:pt x="2124456" y="25908"/>
                  </a:lnTo>
                  <a:lnTo>
                    <a:pt x="2124456" y="51816"/>
                  </a:lnTo>
                  <a:lnTo>
                    <a:pt x="2150364" y="51816"/>
                  </a:lnTo>
                  <a:lnTo>
                    <a:pt x="2150364" y="25908"/>
                  </a:lnTo>
                  <a:close/>
                </a:path>
                <a:path w="3640454" h="78104">
                  <a:moveTo>
                    <a:pt x="2202179" y="25908"/>
                  </a:moveTo>
                  <a:lnTo>
                    <a:pt x="2176272" y="25908"/>
                  </a:lnTo>
                  <a:lnTo>
                    <a:pt x="2176272" y="51816"/>
                  </a:lnTo>
                  <a:lnTo>
                    <a:pt x="2202179" y="51816"/>
                  </a:lnTo>
                  <a:lnTo>
                    <a:pt x="2202179" y="25908"/>
                  </a:lnTo>
                  <a:close/>
                </a:path>
                <a:path w="3640454" h="78104">
                  <a:moveTo>
                    <a:pt x="2253996" y="25908"/>
                  </a:moveTo>
                  <a:lnTo>
                    <a:pt x="2228088" y="25908"/>
                  </a:lnTo>
                  <a:lnTo>
                    <a:pt x="2228088" y="51816"/>
                  </a:lnTo>
                  <a:lnTo>
                    <a:pt x="2253996" y="51816"/>
                  </a:lnTo>
                  <a:lnTo>
                    <a:pt x="2253996" y="25908"/>
                  </a:lnTo>
                  <a:close/>
                </a:path>
                <a:path w="3640454" h="78104">
                  <a:moveTo>
                    <a:pt x="2305812" y="25908"/>
                  </a:moveTo>
                  <a:lnTo>
                    <a:pt x="2279904" y="25908"/>
                  </a:lnTo>
                  <a:lnTo>
                    <a:pt x="2279904" y="51816"/>
                  </a:lnTo>
                  <a:lnTo>
                    <a:pt x="2305812" y="51816"/>
                  </a:lnTo>
                  <a:lnTo>
                    <a:pt x="2305812" y="25908"/>
                  </a:lnTo>
                  <a:close/>
                </a:path>
                <a:path w="3640454" h="78104">
                  <a:moveTo>
                    <a:pt x="2357628" y="25908"/>
                  </a:moveTo>
                  <a:lnTo>
                    <a:pt x="2331720" y="25908"/>
                  </a:lnTo>
                  <a:lnTo>
                    <a:pt x="2331720" y="51816"/>
                  </a:lnTo>
                  <a:lnTo>
                    <a:pt x="2357628" y="51816"/>
                  </a:lnTo>
                  <a:lnTo>
                    <a:pt x="2357628" y="25908"/>
                  </a:lnTo>
                  <a:close/>
                </a:path>
                <a:path w="3640454" h="78104">
                  <a:moveTo>
                    <a:pt x="2409444" y="25908"/>
                  </a:moveTo>
                  <a:lnTo>
                    <a:pt x="2383536" y="25908"/>
                  </a:lnTo>
                  <a:lnTo>
                    <a:pt x="2383536" y="51816"/>
                  </a:lnTo>
                  <a:lnTo>
                    <a:pt x="2409444" y="51816"/>
                  </a:lnTo>
                  <a:lnTo>
                    <a:pt x="2409444" y="25908"/>
                  </a:lnTo>
                  <a:close/>
                </a:path>
                <a:path w="3640454" h="78104">
                  <a:moveTo>
                    <a:pt x="2461260" y="25908"/>
                  </a:moveTo>
                  <a:lnTo>
                    <a:pt x="2435352" y="25908"/>
                  </a:lnTo>
                  <a:lnTo>
                    <a:pt x="2435352" y="51816"/>
                  </a:lnTo>
                  <a:lnTo>
                    <a:pt x="2461260" y="51816"/>
                  </a:lnTo>
                  <a:lnTo>
                    <a:pt x="2461260" y="25908"/>
                  </a:lnTo>
                  <a:close/>
                </a:path>
                <a:path w="3640454" h="78104">
                  <a:moveTo>
                    <a:pt x="2513076" y="25908"/>
                  </a:moveTo>
                  <a:lnTo>
                    <a:pt x="2487167" y="25908"/>
                  </a:lnTo>
                  <a:lnTo>
                    <a:pt x="2487167" y="51816"/>
                  </a:lnTo>
                  <a:lnTo>
                    <a:pt x="2513076" y="51816"/>
                  </a:lnTo>
                  <a:lnTo>
                    <a:pt x="2513076" y="25908"/>
                  </a:lnTo>
                  <a:close/>
                </a:path>
                <a:path w="3640454" h="78104">
                  <a:moveTo>
                    <a:pt x="2564891" y="25908"/>
                  </a:moveTo>
                  <a:lnTo>
                    <a:pt x="2538984" y="25908"/>
                  </a:lnTo>
                  <a:lnTo>
                    <a:pt x="2538984" y="51816"/>
                  </a:lnTo>
                  <a:lnTo>
                    <a:pt x="2564891" y="51816"/>
                  </a:lnTo>
                  <a:lnTo>
                    <a:pt x="2564891" y="25908"/>
                  </a:lnTo>
                  <a:close/>
                </a:path>
                <a:path w="3640454" h="78104">
                  <a:moveTo>
                    <a:pt x="2616708" y="25908"/>
                  </a:moveTo>
                  <a:lnTo>
                    <a:pt x="2590800" y="25908"/>
                  </a:lnTo>
                  <a:lnTo>
                    <a:pt x="2590800" y="51816"/>
                  </a:lnTo>
                  <a:lnTo>
                    <a:pt x="2616708" y="51816"/>
                  </a:lnTo>
                  <a:lnTo>
                    <a:pt x="2616708" y="25908"/>
                  </a:lnTo>
                  <a:close/>
                </a:path>
                <a:path w="3640454" h="78104">
                  <a:moveTo>
                    <a:pt x="2668524" y="25908"/>
                  </a:moveTo>
                  <a:lnTo>
                    <a:pt x="2642616" y="25908"/>
                  </a:lnTo>
                  <a:lnTo>
                    <a:pt x="2642616" y="51816"/>
                  </a:lnTo>
                  <a:lnTo>
                    <a:pt x="2668524" y="51816"/>
                  </a:lnTo>
                  <a:lnTo>
                    <a:pt x="2668524" y="25908"/>
                  </a:lnTo>
                  <a:close/>
                </a:path>
                <a:path w="3640454" h="78104">
                  <a:moveTo>
                    <a:pt x="2720340" y="25908"/>
                  </a:moveTo>
                  <a:lnTo>
                    <a:pt x="2694432" y="25908"/>
                  </a:lnTo>
                  <a:lnTo>
                    <a:pt x="2694432" y="51816"/>
                  </a:lnTo>
                  <a:lnTo>
                    <a:pt x="2720340" y="51816"/>
                  </a:lnTo>
                  <a:lnTo>
                    <a:pt x="2720340" y="25908"/>
                  </a:lnTo>
                  <a:close/>
                </a:path>
                <a:path w="3640454" h="78104">
                  <a:moveTo>
                    <a:pt x="2772156" y="25908"/>
                  </a:moveTo>
                  <a:lnTo>
                    <a:pt x="2746248" y="25908"/>
                  </a:lnTo>
                  <a:lnTo>
                    <a:pt x="2746248" y="51816"/>
                  </a:lnTo>
                  <a:lnTo>
                    <a:pt x="2772156" y="51816"/>
                  </a:lnTo>
                  <a:lnTo>
                    <a:pt x="2772156" y="25908"/>
                  </a:lnTo>
                  <a:close/>
                </a:path>
                <a:path w="3640454" h="78104">
                  <a:moveTo>
                    <a:pt x="2823972" y="25908"/>
                  </a:moveTo>
                  <a:lnTo>
                    <a:pt x="2798064" y="25908"/>
                  </a:lnTo>
                  <a:lnTo>
                    <a:pt x="2798064" y="51816"/>
                  </a:lnTo>
                  <a:lnTo>
                    <a:pt x="2823972" y="51816"/>
                  </a:lnTo>
                  <a:lnTo>
                    <a:pt x="2823972" y="25908"/>
                  </a:lnTo>
                  <a:close/>
                </a:path>
                <a:path w="3640454" h="78104">
                  <a:moveTo>
                    <a:pt x="2875788" y="25908"/>
                  </a:moveTo>
                  <a:lnTo>
                    <a:pt x="2849879" y="25908"/>
                  </a:lnTo>
                  <a:lnTo>
                    <a:pt x="2849879" y="51816"/>
                  </a:lnTo>
                  <a:lnTo>
                    <a:pt x="2875788" y="51816"/>
                  </a:lnTo>
                  <a:lnTo>
                    <a:pt x="2875788" y="25908"/>
                  </a:lnTo>
                  <a:close/>
                </a:path>
                <a:path w="3640454" h="78104">
                  <a:moveTo>
                    <a:pt x="2927604" y="25908"/>
                  </a:moveTo>
                  <a:lnTo>
                    <a:pt x="2901696" y="25908"/>
                  </a:lnTo>
                  <a:lnTo>
                    <a:pt x="2901696" y="51816"/>
                  </a:lnTo>
                  <a:lnTo>
                    <a:pt x="2927604" y="51816"/>
                  </a:lnTo>
                  <a:lnTo>
                    <a:pt x="2927604" y="25908"/>
                  </a:lnTo>
                  <a:close/>
                </a:path>
                <a:path w="3640454" h="78104">
                  <a:moveTo>
                    <a:pt x="2979420" y="25908"/>
                  </a:moveTo>
                  <a:lnTo>
                    <a:pt x="2953512" y="25908"/>
                  </a:lnTo>
                  <a:lnTo>
                    <a:pt x="2953512" y="51816"/>
                  </a:lnTo>
                  <a:lnTo>
                    <a:pt x="2979420" y="51816"/>
                  </a:lnTo>
                  <a:lnTo>
                    <a:pt x="2979420" y="25908"/>
                  </a:lnTo>
                  <a:close/>
                </a:path>
                <a:path w="3640454" h="78104">
                  <a:moveTo>
                    <a:pt x="3031236" y="25908"/>
                  </a:moveTo>
                  <a:lnTo>
                    <a:pt x="3005328" y="25908"/>
                  </a:lnTo>
                  <a:lnTo>
                    <a:pt x="3005328" y="51816"/>
                  </a:lnTo>
                  <a:lnTo>
                    <a:pt x="3031236" y="51816"/>
                  </a:lnTo>
                  <a:lnTo>
                    <a:pt x="3031236" y="25908"/>
                  </a:lnTo>
                  <a:close/>
                </a:path>
                <a:path w="3640454" h="78104">
                  <a:moveTo>
                    <a:pt x="3083052" y="25908"/>
                  </a:moveTo>
                  <a:lnTo>
                    <a:pt x="3057144" y="25908"/>
                  </a:lnTo>
                  <a:lnTo>
                    <a:pt x="3057144" y="51816"/>
                  </a:lnTo>
                  <a:lnTo>
                    <a:pt x="3083052" y="51816"/>
                  </a:lnTo>
                  <a:lnTo>
                    <a:pt x="3083052" y="25908"/>
                  </a:lnTo>
                  <a:close/>
                </a:path>
                <a:path w="3640454" h="78104">
                  <a:moveTo>
                    <a:pt x="3134867" y="25908"/>
                  </a:moveTo>
                  <a:lnTo>
                    <a:pt x="3108960" y="25908"/>
                  </a:lnTo>
                  <a:lnTo>
                    <a:pt x="3108960" y="51816"/>
                  </a:lnTo>
                  <a:lnTo>
                    <a:pt x="3134867" y="51816"/>
                  </a:lnTo>
                  <a:lnTo>
                    <a:pt x="3134867" y="25908"/>
                  </a:lnTo>
                  <a:close/>
                </a:path>
                <a:path w="3640454" h="78104">
                  <a:moveTo>
                    <a:pt x="3186684" y="25908"/>
                  </a:moveTo>
                  <a:lnTo>
                    <a:pt x="3160776" y="25908"/>
                  </a:lnTo>
                  <a:lnTo>
                    <a:pt x="3160776" y="51816"/>
                  </a:lnTo>
                  <a:lnTo>
                    <a:pt x="3186684" y="51816"/>
                  </a:lnTo>
                  <a:lnTo>
                    <a:pt x="3186684" y="25908"/>
                  </a:lnTo>
                  <a:close/>
                </a:path>
                <a:path w="3640454" h="78104">
                  <a:moveTo>
                    <a:pt x="3238500" y="25908"/>
                  </a:moveTo>
                  <a:lnTo>
                    <a:pt x="3212591" y="25908"/>
                  </a:lnTo>
                  <a:lnTo>
                    <a:pt x="3212591" y="51816"/>
                  </a:lnTo>
                  <a:lnTo>
                    <a:pt x="3238500" y="51816"/>
                  </a:lnTo>
                  <a:lnTo>
                    <a:pt x="3238500" y="25908"/>
                  </a:lnTo>
                  <a:close/>
                </a:path>
                <a:path w="3640454" h="78104">
                  <a:moveTo>
                    <a:pt x="3290316" y="25908"/>
                  </a:moveTo>
                  <a:lnTo>
                    <a:pt x="3264408" y="25908"/>
                  </a:lnTo>
                  <a:lnTo>
                    <a:pt x="3264408" y="51816"/>
                  </a:lnTo>
                  <a:lnTo>
                    <a:pt x="3290316" y="51816"/>
                  </a:lnTo>
                  <a:lnTo>
                    <a:pt x="3290316" y="25908"/>
                  </a:lnTo>
                  <a:close/>
                </a:path>
                <a:path w="3640454" h="78104">
                  <a:moveTo>
                    <a:pt x="3342132" y="25908"/>
                  </a:moveTo>
                  <a:lnTo>
                    <a:pt x="3316224" y="25908"/>
                  </a:lnTo>
                  <a:lnTo>
                    <a:pt x="3316224" y="51816"/>
                  </a:lnTo>
                  <a:lnTo>
                    <a:pt x="3342132" y="51816"/>
                  </a:lnTo>
                  <a:lnTo>
                    <a:pt x="3342132" y="25908"/>
                  </a:lnTo>
                  <a:close/>
                </a:path>
                <a:path w="3640454" h="78104">
                  <a:moveTo>
                    <a:pt x="3393948" y="25908"/>
                  </a:moveTo>
                  <a:lnTo>
                    <a:pt x="3368040" y="25908"/>
                  </a:lnTo>
                  <a:lnTo>
                    <a:pt x="3368040" y="51816"/>
                  </a:lnTo>
                  <a:lnTo>
                    <a:pt x="3393948" y="51816"/>
                  </a:lnTo>
                  <a:lnTo>
                    <a:pt x="3393948" y="25908"/>
                  </a:lnTo>
                  <a:close/>
                </a:path>
                <a:path w="3640454" h="78104">
                  <a:moveTo>
                    <a:pt x="3445764" y="25908"/>
                  </a:moveTo>
                  <a:lnTo>
                    <a:pt x="3419856" y="25908"/>
                  </a:lnTo>
                  <a:lnTo>
                    <a:pt x="3419856" y="51816"/>
                  </a:lnTo>
                  <a:lnTo>
                    <a:pt x="3445764" y="51816"/>
                  </a:lnTo>
                  <a:lnTo>
                    <a:pt x="3445764" y="25908"/>
                  </a:lnTo>
                  <a:close/>
                </a:path>
                <a:path w="3640454" h="78104">
                  <a:moveTo>
                    <a:pt x="3497580" y="25908"/>
                  </a:moveTo>
                  <a:lnTo>
                    <a:pt x="3471671" y="25908"/>
                  </a:lnTo>
                  <a:lnTo>
                    <a:pt x="3471671" y="51816"/>
                  </a:lnTo>
                  <a:lnTo>
                    <a:pt x="3497580" y="51816"/>
                  </a:lnTo>
                  <a:lnTo>
                    <a:pt x="3497580" y="25908"/>
                  </a:lnTo>
                  <a:close/>
                </a:path>
                <a:path w="3640454" h="78104">
                  <a:moveTo>
                    <a:pt x="3549395" y="25908"/>
                  </a:moveTo>
                  <a:lnTo>
                    <a:pt x="3523488" y="25908"/>
                  </a:lnTo>
                  <a:lnTo>
                    <a:pt x="3523488" y="51816"/>
                  </a:lnTo>
                  <a:lnTo>
                    <a:pt x="3549395" y="51816"/>
                  </a:lnTo>
                  <a:lnTo>
                    <a:pt x="3549395" y="25908"/>
                  </a:lnTo>
                  <a:close/>
                </a:path>
                <a:path w="3640454" h="78104">
                  <a:moveTo>
                    <a:pt x="3601212" y="0"/>
                  </a:moveTo>
                  <a:lnTo>
                    <a:pt x="3586085" y="3053"/>
                  </a:lnTo>
                  <a:lnTo>
                    <a:pt x="3573732" y="11382"/>
                  </a:lnTo>
                  <a:lnTo>
                    <a:pt x="3565403" y="23735"/>
                  </a:lnTo>
                  <a:lnTo>
                    <a:pt x="3562350" y="38862"/>
                  </a:lnTo>
                  <a:lnTo>
                    <a:pt x="3565403" y="53988"/>
                  </a:lnTo>
                  <a:lnTo>
                    <a:pt x="3573732" y="66341"/>
                  </a:lnTo>
                  <a:lnTo>
                    <a:pt x="3586085" y="74670"/>
                  </a:lnTo>
                  <a:lnTo>
                    <a:pt x="3601212" y="77724"/>
                  </a:lnTo>
                  <a:lnTo>
                    <a:pt x="3616338" y="74670"/>
                  </a:lnTo>
                  <a:lnTo>
                    <a:pt x="3628691" y="66341"/>
                  </a:lnTo>
                  <a:lnTo>
                    <a:pt x="3637020" y="53988"/>
                  </a:lnTo>
                  <a:lnTo>
                    <a:pt x="3637458" y="51816"/>
                  </a:lnTo>
                  <a:lnTo>
                    <a:pt x="3575304" y="51816"/>
                  </a:lnTo>
                  <a:lnTo>
                    <a:pt x="3575304" y="25908"/>
                  </a:lnTo>
                  <a:lnTo>
                    <a:pt x="3637458" y="25908"/>
                  </a:lnTo>
                  <a:lnTo>
                    <a:pt x="3637020" y="23735"/>
                  </a:lnTo>
                  <a:lnTo>
                    <a:pt x="3628691" y="11382"/>
                  </a:lnTo>
                  <a:lnTo>
                    <a:pt x="3616338" y="3053"/>
                  </a:lnTo>
                  <a:lnTo>
                    <a:pt x="3601212" y="0"/>
                  </a:lnTo>
                  <a:close/>
                </a:path>
                <a:path w="3640454" h="78104">
                  <a:moveTo>
                    <a:pt x="3601212" y="25908"/>
                  </a:moveTo>
                  <a:lnTo>
                    <a:pt x="3575304" y="25908"/>
                  </a:lnTo>
                  <a:lnTo>
                    <a:pt x="3575304" y="51816"/>
                  </a:lnTo>
                  <a:lnTo>
                    <a:pt x="3601212" y="51816"/>
                  </a:lnTo>
                  <a:lnTo>
                    <a:pt x="3601212" y="25908"/>
                  </a:lnTo>
                  <a:close/>
                </a:path>
                <a:path w="3640454" h="78104">
                  <a:moveTo>
                    <a:pt x="3637458" y="25908"/>
                  </a:moveTo>
                  <a:lnTo>
                    <a:pt x="3601212" y="25908"/>
                  </a:lnTo>
                  <a:lnTo>
                    <a:pt x="3601212" y="51816"/>
                  </a:lnTo>
                  <a:lnTo>
                    <a:pt x="3637458" y="51816"/>
                  </a:lnTo>
                  <a:lnTo>
                    <a:pt x="3640073" y="38862"/>
                  </a:lnTo>
                  <a:lnTo>
                    <a:pt x="3637458" y="25908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59964" y="4539983"/>
              <a:ext cx="688098" cy="552462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2954527" y="4681169"/>
            <a:ext cx="173990" cy="346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b="1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1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097528" y="4069460"/>
            <a:ext cx="5793740" cy="12357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latin typeface="Arial"/>
                <a:cs typeface="Arial"/>
              </a:rPr>
              <a:t>нет</a:t>
            </a:r>
            <a:r>
              <a:rPr dirty="0" sz="2400" spc="-20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золотых</a:t>
            </a:r>
            <a:r>
              <a:rPr dirty="0" sz="2400" spc="20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медалистов</a:t>
            </a:r>
            <a:r>
              <a:rPr dirty="0" sz="2400" spc="20" b="1">
                <a:latin typeface="Arial"/>
                <a:cs typeface="Arial"/>
              </a:rPr>
              <a:t> </a:t>
            </a:r>
            <a:r>
              <a:rPr dirty="0" sz="1500" spc="-5" b="1">
                <a:solidFill>
                  <a:srgbClr val="173E50"/>
                </a:solidFill>
                <a:latin typeface="Arial"/>
                <a:cs typeface="Arial"/>
              </a:rPr>
              <a:t>(1 </a:t>
            </a:r>
            <a:r>
              <a:rPr dirty="0" sz="1500" b="1">
                <a:solidFill>
                  <a:srgbClr val="173E50"/>
                </a:solidFill>
                <a:latin typeface="Arial"/>
                <a:cs typeface="Arial"/>
              </a:rPr>
              <a:t>–</a:t>
            </a:r>
            <a:r>
              <a:rPr dirty="0" sz="1500" spc="-5" b="1">
                <a:solidFill>
                  <a:srgbClr val="173E50"/>
                </a:solidFill>
                <a:latin typeface="Arial"/>
                <a:cs typeface="Arial"/>
              </a:rPr>
              <a:t> экстерн,</a:t>
            </a:r>
            <a:r>
              <a:rPr dirty="0" sz="1500" spc="-15" b="1">
                <a:solidFill>
                  <a:srgbClr val="173E50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173E50"/>
                </a:solidFill>
                <a:latin typeface="Arial"/>
                <a:cs typeface="Arial"/>
              </a:rPr>
              <a:t>2022-4)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40"/>
              </a:spcBef>
            </a:pPr>
            <a:r>
              <a:rPr dirty="0" sz="2400" spc="-5" b="1">
                <a:latin typeface="Arial"/>
                <a:cs typeface="Arial"/>
              </a:rPr>
              <a:t>13</a:t>
            </a:r>
            <a:r>
              <a:rPr dirty="0" sz="2400" spc="-20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выпускников</a:t>
            </a:r>
            <a:r>
              <a:rPr dirty="0" sz="2400" b="1">
                <a:latin typeface="Arial"/>
                <a:cs typeface="Arial"/>
              </a:rPr>
              <a:t> –</a:t>
            </a:r>
            <a:r>
              <a:rPr dirty="0" sz="2400" spc="-5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грамота</a:t>
            </a:r>
            <a:r>
              <a:rPr dirty="0" sz="2400" spc="15" b="1"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173E50"/>
                </a:solidFill>
                <a:latin typeface="Arial"/>
                <a:cs typeface="Arial"/>
              </a:rPr>
              <a:t>(2022-9)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500" spc="-5" b="1">
                <a:latin typeface="Arial"/>
                <a:cs typeface="Arial"/>
              </a:rPr>
              <a:t>«За</a:t>
            </a:r>
            <a:r>
              <a:rPr dirty="0" sz="1500" spc="-15" b="1">
                <a:latin typeface="Arial"/>
                <a:cs typeface="Arial"/>
              </a:rPr>
              <a:t> </a:t>
            </a:r>
            <a:r>
              <a:rPr dirty="0" sz="1500" spc="-5" b="1">
                <a:latin typeface="Arial"/>
                <a:cs typeface="Arial"/>
              </a:rPr>
              <a:t>особые</a:t>
            </a:r>
            <a:r>
              <a:rPr dirty="0" sz="1500" spc="-25" b="1">
                <a:latin typeface="Arial"/>
                <a:cs typeface="Arial"/>
              </a:rPr>
              <a:t> </a:t>
            </a:r>
            <a:r>
              <a:rPr dirty="0" sz="1500" spc="-10" b="1">
                <a:latin typeface="Arial"/>
                <a:cs typeface="Arial"/>
              </a:rPr>
              <a:t>успехи</a:t>
            </a:r>
            <a:r>
              <a:rPr dirty="0" sz="1500" spc="35" b="1">
                <a:latin typeface="Arial"/>
                <a:cs typeface="Arial"/>
              </a:rPr>
              <a:t> </a:t>
            </a:r>
            <a:r>
              <a:rPr dirty="0" sz="1500" b="1">
                <a:latin typeface="Arial"/>
                <a:cs typeface="Arial"/>
              </a:rPr>
              <a:t>в</a:t>
            </a:r>
            <a:r>
              <a:rPr dirty="0" sz="1500" spc="-5" b="1">
                <a:latin typeface="Arial"/>
                <a:cs typeface="Arial"/>
              </a:rPr>
              <a:t> </a:t>
            </a:r>
            <a:r>
              <a:rPr dirty="0" sz="1500" spc="-10" b="1">
                <a:latin typeface="Arial"/>
                <a:cs typeface="Arial"/>
              </a:rPr>
              <a:t>изучении</a:t>
            </a:r>
            <a:r>
              <a:rPr dirty="0" sz="1500" spc="35" b="1">
                <a:latin typeface="Arial"/>
                <a:cs typeface="Arial"/>
              </a:rPr>
              <a:t> </a:t>
            </a:r>
            <a:r>
              <a:rPr dirty="0" sz="1500" spc="-5" b="1">
                <a:latin typeface="Arial"/>
                <a:cs typeface="Arial"/>
              </a:rPr>
              <a:t>отдельных</a:t>
            </a:r>
            <a:r>
              <a:rPr dirty="0" sz="1500" b="1">
                <a:latin typeface="Arial"/>
                <a:cs typeface="Arial"/>
              </a:rPr>
              <a:t> </a:t>
            </a:r>
            <a:r>
              <a:rPr dirty="0" sz="1500" spc="-5" b="1">
                <a:latin typeface="Arial"/>
                <a:cs typeface="Arial"/>
              </a:rPr>
              <a:t>предметов»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038600" y="0"/>
            <a:ext cx="4445000" cy="3028950"/>
            <a:chOff x="4038600" y="0"/>
            <a:chExt cx="4445000" cy="302895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79235" y="0"/>
              <a:ext cx="2404110" cy="216941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18048" y="13970"/>
              <a:ext cx="2518918" cy="195338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38600" y="618744"/>
              <a:ext cx="2405633" cy="241020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28668" y="768730"/>
              <a:ext cx="2518791" cy="195338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61459" y="0"/>
              <a:ext cx="2405634" cy="219837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29049" y="13970"/>
              <a:ext cx="2518791" cy="195338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319015" y="89915"/>
              <a:ext cx="835913" cy="720090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4406900" y="167462"/>
            <a:ext cx="664210" cy="716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18745">
              <a:lnSpc>
                <a:spcPct val="100000"/>
              </a:lnSpc>
              <a:spcBef>
                <a:spcPts val="100"/>
              </a:spcBef>
            </a:pPr>
            <a:r>
              <a:rPr dirty="0" sz="2700" b="1">
                <a:solidFill>
                  <a:srgbClr val="FFFFFF"/>
                </a:solidFill>
                <a:latin typeface="Microsoft YaHei"/>
                <a:cs typeface="Microsoft YaHei"/>
              </a:rPr>
              <a:t>47</a:t>
            </a:r>
            <a:endParaRPr sz="2700">
              <a:latin typeface="Microsoft YaHei"/>
              <a:cs typeface="Microsoft YaHei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1800" spc="5" b="1">
                <a:solidFill>
                  <a:srgbClr val="FFFFFF"/>
                </a:solidFill>
                <a:latin typeface="Microsoft YaHei"/>
                <a:cs typeface="Microsoft YaHei"/>
              </a:rPr>
              <a:t>100%</a:t>
            </a:r>
            <a:endParaRPr sz="1800">
              <a:latin typeface="Microsoft YaHei"/>
              <a:cs typeface="Microsoft YaHe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280915" y="86868"/>
            <a:ext cx="4468495" cy="2943860"/>
            <a:chOff x="4280915" y="86868"/>
            <a:chExt cx="4468495" cy="2943860"/>
          </a:xfrm>
        </p:grpSpPr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280915" y="533387"/>
              <a:ext cx="913638" cy="48083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094475" y="620268"/>
              <a:ext cx="2404110" cy="241020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717666" y="768730"/>
              <a:ext cx="2518917" cy="1953387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721851" y="138684"/>
              <a:ext cx="27940" cy="200025"/>
            </a:xfrm>
            <a:custGeom>
              <a:avLst/>
              <a:gdLst/>
              <a:ahLst/>
              <a:cxnLst/>
              <a:rect l="l" t="t" r="r" b="b"/>
              <a:pathLst>
                <a:path w="27940" h="200025">
                  <a:moveTo>
                    <a:pt x="27431" y="0"/>
                  </a:moveTo>
                  <a:lnTo>
                    <a:pt x="0" y="0"/>
                  </a:lnTo>
                  <a:lnTo>
                    <a:pt x="0" y="199644"/>
                  </a:lnTo>
                  <a:lnTo>
                    <a:pt x="27431" y="199644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00ACB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478011" y="86868"/>
              <a:ext cx="216408" cy="251459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8423147" y="138684"/>
              <a:ext cx="27940" cy="200025"/>
            </a:xfrm>
            <a:custGeom>
              <a:avLst/>
              <a:gdLst/>
              <a:ahLst/>
              <a:cxnLst/>
              <a:rect l="l" t="t" r="r" b="b"/>
              <a:pathLst>
                <a:path w="27940" h="200025">
                  <a:moveTo>
                    <a:pt x="27431" y="0"/>
                  </a:moveTo>
                  <a:lnTo>
                    <a:pt x="0" y="0"/>
                  </a:lnTo>
                  <a:lnTo>
                    <a:pt x="0" y="199644"/>
                  </a:lnTo>
                  <a:lnTo>
                    <a:pt x="27431" y="199644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00AC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8430768" y="1850135"/>
              <a:ext cx="279400" cy="280670"/>
            </a:xfrm>
            <a:custGeom>
              <a:avLst/>
              <a:gdLst/>
              <a:ahLst/>
              <a:cxnLst/>
              <a:rect l="l" t="t" r="r" b="b"/>
              <a:pathLst>
                <a:path w="279400" h="280669">
                  <a:moveTo>
                    <a:pt x="155435" y="185928"/>
                  </a:moveTo>
                  <a:lnTo>
                    <a:pt x="57912" y="185928"/>
                  </a:lnTo>
                  <a:lnTo>
                    <a:pt x="57912" y="204216"/>
                  </a:lnTo>
                  <a:lnTo>
                    <a:pt x="155435" y="204216"/>
                  </a:lnTo>
                  <a:lnTo>
                    <a:pt x="155435" y="185928"/>
                  </a:lnTo>
                  <a:close/>
                </a:path>
                <a:path w="279400" h="280669">
                  <a:moveTo>
                    <a:pt x="220980" y="128016"/>
                  </a:moveTo>
                  <a:lnTo>
                    <a:pt x="57912" y="128016"/>
                  </a:lnTo>
                  <a:lnTo>
                    <a:pt x="57912" y="146304"/>
                  </a:lnTo>
                  <a:lnTo>
                    <a:pt x="220980" y="146304"/>
                  </a:lnTo>
                  <a:lnTo>
                    <a:pt x="220980" y="128016"/>
                  </a:lnTo>
                  <a:close/>
                </a:path>
                <a:path w="279400" h="280669">
                  <a:moveTo>
                    <a:pt x="220980" y="71628"/>
                  </a:moveTo>
                  <a:lnTo>
                    <a:pt x="57912" y="71628"/>
                  </a:lnTo>
                  <a:lnTo>
                    <a:pt x="57912" y="89916"/>
                  </a:lnTo>
                  <a:lnTo>
                    <a:pt x="220980" y="89916"/>
                  </a:lnTo>
                  <a:lnTo>
                    <a:pt x="220980" y="71628"/>
                  </a:lnTo>
                  <a:close/>
                </a:path>
                <a:path w="279400" h="280669">
                  <a:moveTo>
                    <a:pt x="278892" y="0"/>
                  </a:moveTo>
                  <a:lnTo>
                    <a:pt x="255651" y="0"/>
                  </a:lnTo>
                  <a:lnTo>
                    <a:pt x="255651" y="23241"/>
                  </a:lnTo>
                  <a:lnTo>
                    <a:pt x="255651" y="179959"/>
                  </a:lnTo>
                  <a:lnTo>
                    <a:pt x="179959" y="257175"/>
                  </a:lnTo>
                  <a:lnTo>
                    <a:pt x="23622" y="257175"/>
                  </a:lnTo>
                  <a:lnTo>
                    <a:pt x="23622" y="23241"/>
                  </a:lnTo>
                  <a:lnTo>
                    <a:pt x="255651" y="23241"/>
                  </a:lnTo>
                  <a:lnTo>
                    <a:pt x="255651" y="0"/>
                  </a:lnTo>
                  <a:lnTo>
                    <a:pt x="0" y="0"/>
                  </a:lnTo>
                  <a:lnTo>
                    <a:pt x="0" y="280416"/>
                  </a:lnTo>
                  <a:lnTo>
                    <a:pt x="278892" y="280416"/>
                  </a:lnTo>
                  <a:lnTo>
                    <a:pt x="278892" y="257175"/>
                  </a:lnTo>
                  <a:lnTo>
                    <a:pt x="278892" y="23241"/>
                  </a:lnTo>
                  <a:lnTo>
                    <a:pt x="278892" y="0"/>
                  </a:lnTo>
                  <a:close/>
                </a:path>
              </a:pathLst>
            </a:custGeom>
            <a:solidFill>
              <a:srgbClr val="E86F7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0" name="object 20"/>
          <p:cNvGrpSpPr/>
          <p:nvPr/>
        </p:nvGrpSpPr>
        <p:grpSpPr>
          <a:xfrm>
            <a:off x="2211323" y="1802892"/>
            <a:ext cx="337185" cy="361315"/>
            <a:chOff x="2211323" y="1802892"/>
            <a:chExt cx="337185" cy="361315"/>
          </a:xfrm>
        </p:grpSpPr>
        <p:sp>
          <p:nvSpPr>
            <p:cNvPr id="21" name="object 21"/>
            <p:cNvSpPr/>
            <p:nvPr/>
          </p:nvSpPr>
          <p:spPr>
            <a:xfrm>
              <a:off x="2211323" y="1802892"/>
              <a:ext cx="262255" cy="361315"/>
            </a:xfrm>
            <a:custGeom>
              <a:avLst/>
              <a:gdLst/>
              <a:ahLst/>
              <a:cxnLst/>
              <a:rect l="l" t="t" r="r" b="b"/>
              <a:pathLst>
                <a:path w="262255" h="361314">
                  <a:moveTo>
                    <a:pt x="262127" y="0"/>
                  </a:moveTo>
                  <a:lnTo>
                    <a:pt x="75056" y="0"/>
                  </a:lnTo>
                  <a:lnTo>
                    <a:pt x="0" y="75184"/>
                  </a:lnTo>
                  <a:lnTo>
                    <a:pt x="0" y="361188"/>
                  </a:lnTo>
                  <a:lnTo>
                    <a:pt x="262127" y="361188"/>
                  </a:lnTo>
                  <a:lnTo>
                    <a:pt x="262127" y="330708"/>
                  </a:lnTo>
                  <a:lnTo>
                    <a:pt x="29971" y="330708"/>
                  </a:lnTo>
                  <a:lnTo>
                    <a:pt x="29971" y="105156"/>
                  </a:lnTo>
                  <a:lnTo>
                    <a:pt x="105028" y="105156"/>
                  </a:lnTo>
                  <a:lnTo>
                    <a:pt x="105028" y="29972"/>
                  </a:lnTo>
                  <a:lnTo>
                    <a:pt x="262127" y="29972"/>
                  </a:lnTo>
                  <a:lnTo>
                    <a:pt x="262127" y="0"/>
                  </a:lnTo>
                  <a:close/>
                </a:path>
                <a:path w="262255" h="361314">
                  <a:moveTo>
                    <a:pt x="262127" y="225552"/>
                  </a:moveTo>
                  <a:lnTo>
                    <a:pt x="232156" y="255524"/>
                  </a:lnTo>
                  <a:lnTo>
                    <a:pt x="232156" y="330708"/>
                  </a:lnTo>
                  <a:lnTo>
                    <a:pt x="262127" y="330708"/>
                  </a:lnTo>
                  <a:lnTo>
                    <a:pt x="262127" y="225552"/>
                  </a:lnTo>
                  <a:close/>
                </a:path>
                <a:path w="262255" h="361314">
                  <a:moveTo>
                    <a:pt x="262127" y="29972"/>
                  </a:moveTo>
                  <a:lnTo>
                    <a:pt x="232156" y="29972"/>
                  </a:lnTo>
                  <a:lnTo>
                    <a:pt x="232156" y="60960"/>
                  </a:lnTo>
                  <a:lnTo>
                    <a:pt x="262127" y="30987"/>
                  </a:lnTo>
                  <a:lnTo>
                    <a:pt x="262127" y="29972"/>
                  </a:lnTo>
                  <a:close/>
                </a:path>
              </a:pathLst>
            </a:custGeom>
            <a:solidFill>
              <a:srgbClr val="66397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319527" y="1857756"/>
              <a:ext cx="228600" cy="227076"/>
            </a:xfrm>
            <a:prstGeom prst="rect">
              <a:avLst/>
            </a:prstGeom>
          </p:spPr>
        </p:pic>
      </p:grpSp>
      <p:sp>
        <p:nvSpPr>
          <p:cNvPr id="23" name="object 23"/>
          <p:cNvSpPr/>
          <p:nvPr/>
        </p:nvSpPr>
        <p:spPr>
          <a:xfrm>
            <a:off x="2217420" y="50292"/>
            <a:ext cx="332740" cy="327660"/>
          </a:xfrm>
          <a:custGeom>
            <a:avLst/>
            <a:gdLst/>
            <a:ahLst/>
            <a:cxnLst/>
            <a:rect l="l" t="t" r="r" b="b"/>
            <a:pathLst>
              <a:path w="332739" h="327660">
                <a:moveTo>
                  <a:pt x="228346" y="274827"/>
                </a:moveTo>
                <a:lnTo>
                  <a:pt x="103759" y="274827"/>
                </a:lnTo>
                <a:lnTo>
                  <a:pt x="111569" y="276475"/>
                </a:lnTo>
                <a:lnTo>
                  <a:pt x="127190" y="283721"/>
                </a:lnTo>
                <a:lnTo>
                  <a:pt x="135000" y="285368"/>
                </a:lnTo>
                <a:lnTo>
                  <a:pt x="135000" y="327659"/>
                </a:lnTo>
                <a:lnTo>
                  <a:pt x="197231" y="327659"/>
                </a:lnTo>
                <a:lnTo>
                  <a:pt x="197231" y="285368"/>
                </a:lnTo>
                <a:lnTo>
                  <a:pt x="205039" y="283721"/>
                </a:lnTo>
                <a:lnTo>
                  <a:pt x="220608" y="276475"/>
                </a:lnTo>
                <a:lnTo>
                  <a:pt x="228346" y="274827"/>
                </a:lnTo>
                <a:close/>
              </a:path>
              <a:path w="332739" h="327660">
                <a:moveTo>
                  <a:pt x="290703" y="264286"/>
                </a:moveTo>
                <a:lnTo>
                  <a:pt x="41529" y="264286"/>
                </a:lnTo>
                <a:lnTo>
                  <a:pt x="62230" y="295909"/>
                </a:lnTo>
                <a:lnTo>
                  <a:pt x="83057" y="295909"/>
                </a:lnTo>
                <a:lnTo>
                  <a:pt x="103759" y="274827"/>
                </a:lnTo>
                <a:lnTo>
                  <a:pt x="283802" y="274827"/>
                </a:lnTo>
                <a:lnTo>
                  <a:pt x="290703" y="264286"/>
                </a:lnTo>
                <a:close/>
              </a:path>
              <a:path w="332739" h="327660">
                <a:moveTo>
                  <a:pt x="283802" y="274827"/>
                </a:moveTo>
                <a:lnTo>
                  <a:pt x="228346" y="274827"/>
                </a:lnTo>
                <a:lnTo>
                  <a:pt x="259587" y="295909"/>
                </a:lnTo>
                <a:lnTo>
                  <a:pt x="270002" y="295909"/>
                </a:lnTo>
                <a:lnTo>
                  <a:pt x="283802" y="274827"/>
                </a:lnTo>
                <a:close/>
              </a:path>
              <a:path w="332739" h="327660">
                <a:moveTo>
                  <a:pt x="290703" y="74040"/>
                </a:moveTo>
                <a:lnTo>
                  <a:pt x="41529" y="74040"/>
                </a:lnTo>
                <a:lnTo>
                  <a:pt x="62230" y="95123"/>
                </a:lnTo>
                <a:lnTo>
                  <a:pt x="56282" y="104695"/>
                </a:lnTo>
                <a:lnTo>
                  <a:pt x="53227" y="116284"/>
                </a:lnTo>
                <a:lnTo>
                  <a:pt x="52103" y="127841"/>
                </a:lnTo>
                <a:lnTo>
                  <a:pt x="51943" y="137413"/>
                </a:lnTo>
                <a:lnTo>
                  <a:pt x="0" y="137413"/>
                </a:lnTo>
                <a:lnTo>
                  <a:pt x="0" y="190246"/>
                </a:lnTo>
                <a:lnTo>
                  <a:pt x="51943" y="190246"/>
                </a:lnTo>
                <a:lnTo>
                  <a:pt x="52103" y="204319"/>
                </a:lnTo>
                <a:lnTo>
                  <a:pt x="53228" y="215392"/>
                </a:lnTo>
                <a:lnTo>
                  <a:pt x="56282" y="224464"/>
                </a:lnTo>
                <a:lnTo>
                  <a:pt x="62230" y="232536"/>
                </a:lnTo>
                <a:lnTo>
                  <a:pt x="31115" y="264286"/>
                </a:lnTo>
                <a:lnTo>
                  <a:pt x="301117" y="264286"/>
                </a:lnTo>
                <a:lnTo>
                  <a:pt x="280352" y="243077"/>
                </a:lnTo>
                <a:lnTo>
                  <a:pt x="166116" y="243077"/>
                </a:lnTo>
                <a:lnTo>
                  <a:pt x="137245" y="235975"/>
                </a:lnTo>
                <a:lnTo>
                  <a:pt x="114220" y="217979"/>
                </a:lnTo>
                <a:lnTo>
                  <a:pt x="98982" y="194054"/>
                </a:lnTo>
                <a:lnTo>
                  <a:pt x="93472" y="169163"/>
                </a:lnTo>
                <a:lnTo>
                  <a:pt x="98982" y="139753"/>
                </a:lnTo>
                <a:lnTo>
                  <a:pt x="114244" y="116268"/>
                </a:lnTo>
                <a:lnTo>
                  <a:pt x="137245" y="100744"/>
                </a:lnTo>
                <a:lnTo>
                  <a:pt x="166116" y="95123"/>
                </a:lnTo>
                <a:lnTo>
                  <a:pt x="270002" y="95123"/>
                </a:lnTo>
                <a:lnTo>
                  <a:pt x="290703" y="74040"/>
                </a:lnTo>
                <a:close/>
              </a:path>
              <a:path w="332739" h="327660">
                <a:moveTo>
                  <a:pt x="270002" y="95123"/>
                </a:moveTo>
                <a:lnTo>
                  <a:pt x="166116" y="95123"/>
                </a:lnTo>
                <a:lnTo>
                  <a:pt x="194986" y="100744"/>
                </a:lnTo>
                <a:lnTo>
                  <a:pt x="218011" y="116284"/>
                </a:lnTo>
                <a:lnTo>
                  <a:pt x="233249" y="139753"/>
                </a:lnTo>
                <a:lnTo>
                  <a:pt x="238760" y="169163"/>
                </a:lnTo>
                <a:lnTo>
                  <a:pt x="233249" y="194054"/>
                </a:lnTo>
                <a:lnTo>
                  <a:pt x="218011" y="217979"/>
                </a:lnTo>
                <a:lnTo>
                  <a:pt x="194986" y="235975"/>
                </a:lnTo>
                <a:lnTo>
                  <a:pt x="166116" y="243077"/>
                </a:lnTo>
                <a:lnTo>
                  <a:pt x="280352" y="243077"/>
                </a:lnTo>
                <a:lnTo>
                  <a:pt x="270002" y="232536"/>
                </a:lnTo>
                <a:lnTo>
                  <a:pt x="276111" y="224464"/>
                </a:lnTo>
                <a:lnTo>
                  <a:pt x="280304" y="215392"/>
                </a:lnTo>
                <a:lnTo>
                  <a:pt x="284521" y="204319"/>
                </a:lnTo>
                <a:lnTo>
                  <a:pt x="290703" y="190246"/>
                </a:lnTo>
                <a:lnTo>
                  <a:pt x="332231" y="190246"/>
                </a:lnTo>
                <a:lnTo>
                  <a:pt x="332231" y="137413"/>
                </a:lnTo>
                <a:lnTo>
                  <a:pt x="290703" y="137413"/>
                </a:lnTo>
                <a:lnTo>
                  <a:pt x="284521" y="127841"/>
                </a:lnTo>
                <a:lnTo>
                  <a:pt x="276111" y="104695"/>
                </a:lnTo>
                <a:lnTo>
                  <a:pt x="270002" y="95123"/>
                </a:lnTo>
                <a:close/>
              </a:path>
              <a:path w="332739" h="327660">
                <a:moveTo>
                  <a:pt x="301117" y="63373"/>
                </a:moveTo>
                <a:lnTo>
                  <a:pt x="31115" y="63373"/>
                </a:lnTo>
                <a:lnTo>
                  <a:pt x="31115" y="74040"/>
                </a:lnTo>
                <a:lnTo>
                  <a:pt x="301117" y="74040"/>
                </a:lnTo>
                <a:lnTo>
                  <a:pt x="301117" y="63373"/>
                </a:lnTo>
                <a:close/>
              </a:path>
              <a:path w="332739" h="327660">
                <a:moveTo>
                  <a:pt x="83057" y="31750"/>
                </a:moveTo>
                <a:lnTo>
                  <a:pt x="62230" y="31750"/>
                </a:lnTo>
                <a:lnTo>
                  <a:pt x="41529" y="63373"/>
                </a:lnTo>
                <a:lnTo>
                  <a:pt x="103759" y="63373"/>
                </a:lnTo>
                <a:lnTo>
                  <a:pt x="83057" y="31750"/>
                </a:lnTo>
                <a:close/>
              </a:path>
              <a:path w="332739" h="327660">
                <a:moveTo>
                  <a:pt x="197231" y="0"/>
                </a:moveTo>
                <a:lnTo>
                  <a:pt x="135000" y="0"/>
                </a:lnTo>
                <a:lnTo>
                  <a:pt x="135000" y="42290"/>
                </a:lnTo>
                <a:lnTo>
                  <a:pt x="127190" y="44102"/>
                </a:lnTo>
                <a:lnTo>
                  <a:pt x="119379" y="48879"/>
                </a:lnTo>
                <a:lnTo>
                  <a:pt x="111569" y="55631"/>
                </a:lnTo>
                <a:lnTo>
                  <a:pt x="103759" y="63373"/>
                </a:lnTo>
                <a:lnTo>
                  <a:pt x="228346" y="63373"/>
                </a:lnTo>
                <a:lnTo>
                  <a:pt x="220608" y="55631"/>
                </a:lnTo>
                <a:lnTo>
                  <a:pt x="212836" y="48879"/>
                </a:lnTo>
                <a:lnTo>
                  <a:pt x="205039" y="44102"/>
                </a:lnTo>
                <a:lnTo>
                  <a:pt x="197231" y="42290"/>
                </a:lnTo>
                <a:lnTo>
                  <a:pt x="197231" y="0"/>
                </a:lnTo>
                <a:close/>
              </a:path>
              <a:path w="332739" h="327660">
                <a:moveTo>
                  <a:pt x="270002" y="31750"/>
                </a:moveTo>
                <a:lnTo>
                  <a:pt x="259587" y="31750"/>
                </a:lnTo>
                <a:lnTo>
                  <a:pt x="228346" y="63373"/>
                </a:lnTo>
                <a:lnTo>
                  <a:pt x="290703" y="63373"/>
                </a:lnTo>
                <a:lnTo>
                  <a:pt x="270002" y="31750"/>
                </a:lnTo>
                <a:close/>
              </a:path>
            </a:pathLst>
          </a:custGeom>
          <a:solidFill>
            <a:srgbClr val="FFB8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2595752" y="43942"/>
            <a:ext cx="132016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404040"/>
                </a:solidFill>
                <a:latin typeface="Microsoft YaHei"/>
                <a:cs typeface="Microsoft YaHei"/>
              </a:rPr>
              <a:t>Кол-во</a:t>
            </a:r>
            <a:endParaRPr sz="1800">
              <a:latin typeface="Microsoft YaHei"/>
              <a:cs typeface="Microsoft YaHei"/>
            </a:endParaRPr>
          </a:p>
          <a:p>
            <a:pPr marL="12700">
              <a:lnSpc>
                <a:spcPct val="100000"/>
              </a:lnSpc>
            </a:pPr>
            <a:r>
              <a:rPr dirty="0" sz="1800" spc="-5">
                <a:solidFill>
                  <a:srgbClr val="404040"/>
                </a:solidFill>
                <a:latin typeface="Microsoft YaHei"/>
                <a:cs typeface="Microsoft YaHei"/>
              </a:rPr>
              <a:t>участников</a:t>
            </a:r>
            <a:endParaRPr sz="1800">
              <a:latin typeface="Microsoft YaHei"/>
              <a:cs typeface="Microsoft YaHe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595752" y="1817370"/>
            <a:ext cx="1517015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404040"/>
                </a:solidFill>
                <a:latin typeface="Microsoft YaHei"/>
                <a:cs typeface="Microsoft YaHei"/>
              </a:rPr>
              <a:t>Кол-во</a:t>
            </a:r>
            <a:endParaRPr sz="1800">
              <a:latin typeface="Microsoft YaHei"/>
              <a:cs typeface="Microsoft YaHei"/>
            </a:endParaRPr>
          </a:p>
          <a:p>
            <a:pPr marL="12700" marR="5080">
              <a:lnSpc>
                <a:spcPct val="100000"/>
              </a:lnSpc>
            </a:pPr>
            <a:r>
              <a:rPr dirty="0" sz="1800" spc="-5">
                <a:solidFill>
                  <a:srgbClr val="404040"/>
                </a:solidFill>
                <a:latin typeface="Microsoft YaHei"/>
                <a:cs typeface="Microsoft YaHei"/>
              </a:rPr>
              <a:t>набравших </a:t>
            </a:r>
            <a:r>
              <a:rPr dirty="0" sz="1800">
                <a:solidFill>
                  <a:srgbClr val="404040"/>
                </a:solidFill>
                <a:latin typeface="Microsoft YaHei"/>
                <a:cs typeface="Microsoft YaHei"/>
              </a:rPr>
              <a:t> мини</a:t>
            </a:r>
            <a:r>
              <a:rPr dirty="0" sz="1800" spc="-5">
                <a:solidFill>
                  <a:srgbClr val="404040"/>
                </a:solidFill>
                <a:latin typeface="Microsoft YaHei"/>
                <a:cs typeface="Microsoft YaHei"/>
              </a:rPr>
              <a:t>м</a:t>
            </a:r>
            <a:r>
              <a:rPr dirty="0" sz="1800">
                <a:solidFill>
                  <a:srgbClr val="404040"/>
                </a:solidFill>
                <a:latin typeface="Microsoft YaHei"/>
                <a:cs typeface="Microsoft YaHei"/>
              </a:rPr>
              <a:t>ал</a:t>
            </a:r>
            <a:r>
              <a:rPr dirty="0" sz="1800" spc="5">
                <a:solidFill>
                  <a:srgbClr val="404040"/>
                </a:solidFill>
                <a:latin typeface="Microsoft YaHei"/>
                <a:cs typeface="Microsoft YaHei"/>
              </a:rPr>
              <a:t>ь</a:t>
            </a:r>
            <a:r>
              <a:rPr dirty="0" sz="1800">
                <a:solidFill>
                  <a:srgbClr val="404040"/>
                </a:solidFill>
                <a:latin typeface="Microsoft YaHei"/>
                <a:cs typeface="Microsoft YaHei"/>
              </a:rPr>
              <a:t>ны  й</a:t>
            </a:r>
            <a:r>
              <a:rPr dirty="0" sz="1800" spc="-10">
                <a:solidFill>
                  <a:srgbClr val="404040"/>
                </a:solidFill>
                <a:latin typeface="Microsoft YaHei"/>
                <a:cs typeface="Microsoft YaHei"/>
              </a:rPr>
              <a:t> </a:t>
            </a:r>
            <a:r>
              <a:rPr dirty="0" sz="1800">
                <a:solidFill>
                  <a:srgbClr val="404040"/>
                </a:solidFill>
                <a:latin typeface="Microsoft YaHei"/>
                <a:cs typeface="Microsoft YaHei"/>
              </a:rPr>
              <a:t>балл</a:t>
            </a:r>
            <a:endParaRPr sz="1800">
              <a:latin typeface="Microsoft YaHei"/>
              <a:cs typeface="Microsoft YaHe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847835" y="1800605"/>
            <a:ext cx="1301750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404040"/>
                </a:solidFill>
                <a:latin typeface="Microsoft YaHei"/>
                <a:cs typeface="Microsoft YaHei"/>
              </a:rPr>
              <a:t>Высокие</a:t>
            </a:r>
            <a:endParaRPr sz="1800">
              <a:latin typeface="Microsoft YaHei"/>
              <a:cs typeface="Microsoft YaHei"/>
            </a:endParaRPr>
          </a:p>
          <a:p>
            <a:pPr marL="12700">
              <a:lnSpc>
                <a:spcPct val="100000"/>
              </a:lnSpc>
            </a:pPr>
            <a:r>
              <a:rPr dirty="0" sz="1800" spc="-5">
                <a:solidFill>
                  <a:srgbClr val="404040"/>
                </a:solidFill>
                <a:latin typeface="Microsoft YaHei"/>
                <a:cs typeface="Microsoft YaHei"/>
              </a:rPr>
              <a:t>результаты</a:t>
            </a:r>
            <a:endParaRPr sz="1800">
              <a:latin typeface="Microsoft YaHei"/>
              <a:cs typeface="Microsoft YaHei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404040"/>
                </a:solidFill>
                <a:latin typeface="Microsoft YaHei"/>
                <a:cs typeface="Microsoft YaHei"/>
              </a:rPr>
              <a:t>(80</a:t>
            </a:r>
            <a:r>
              <a:rPr dirty="0" sz="1800" spc="-50">
                <a:solidFill>
                  <a:srgbClr val="404040"/>
                </a:solidFill>
                <a:latin typeface="Microsoft YaHei"/>
                <a:cs typeface="Microsoft YaHei"/>
              </a:rPr>
              <a:t> </a:t>
            </a:r>
            <a:r>
              <a:rPr dirty="0" sz="1800">
                <a:solidFill>
                  <a:srgbClr val="404040"/>
                </a:solidFill>
                <a:latin typeface="Microsoft YaHei"/>
                <a:cs typeface="Microsoft YaHei"/>
              </a:rPr>
              <a:t>и</a:t>
            </a:r>
            <a:endParaRPr sz="1800">
              <a:latin typeface="Microsoft YaHei"/>
              <a:cs typeface="Microsoft YaHei"/>
            </a:endParaRPr>
          </a:p>
          <a:p>
            <a:pPr marL="12700">
              <a:lnSpc>
                <a:spcPct val="100000"/>
              </a:lnSpc>
            </a:pPr>
            <a:r>
              <a:rPr dirty="0" sz="1800" spc="-5">
                <a:solidFill>
                  <a:srgbClr val="404040"/>
                </a:solidFill>
                <a:latin typeface="Microsoft YaHei"/>
                <a:cs typeface="Microsoft YaHei"/>
              </a:rPr>
              <a:t>более</a:t>
            </a:r>
            <a:r>
              <a:rPr dirty="0" sz="1800" spc="-20">
                <a:solidFill>
                  <a:srgbClr val="404040"/>
                </a:solidFill>
                <a:latin typeface="Microsoft YaHei"/>
                <a:cs typeface="Microsoft YaHei"/>
              </a:rPr>
              <a:t> </a:t>
            </a:r>
            <a:r>
              <a:rPr dirty="0" sz="1800">
                <a:solidFill>
                  <a:srgbClr val="404040"/>
                </a:solidFill>
                <a:latin typeface="Microsoft YaHei"/>
                <a:cs typeface="Microsoft YaHei"/>
              </a:rPr>
              <a:t>)</a:t>
            </a:r>
            <a:endParaRPr sz="1800">
              <a:latin typeface="Microsoft YaHei"/>
              <a:cs typeface="Microsoft YaHe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566284" y="1908428"/>
            <a:ext cx="449580" cy="436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b="1">
                <a:solidFill>
                  <a:srgbClr val="FFFFFF"/>
                </a:solidFill>
                <a:latin typeface="Microsoft YaHei"/>
                <a:cs typeface="Microsoft YaHei"/>
              </a:rPr>
              <a:t>47</a:t>
            </a:r>
            <a:endParaRPr sz="2700">
              <a:latin typeface="Microsoft YaHei"/>
              <a:cs typeface="Microsoft YaHei"/>
            </a:endParaRPr>
          </a:p>
        </p:txBody>
      </p:sp>
      <p:pic>
        <p:nvPicPr>
          <p:cNvPr id="28" name="object 2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370832" y="1830323"/>
            <a:ext cx="835913" cy="720089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7389114" y="65023"/>
            <a:ext cx="758190" cy="436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b="1">
                <a:solidFill>
                  <a:srgbClr val="FFFFFF"/>
                </a:solidFill>
                <a:latin typeface="Microsoft YaHei"/>
                <a:cs typeface="Microsoft YaHei"/>
              </a:rPr>
              <a:t>76,6</a:t>
            </a:r>
            <a:endParaRPr sz="2700">
              <a:latin typeface="Microsoft YaHei"/>
              <a:cs typeface="Microsoft YaHei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7193280" y="0"/>
            <a:ext cx="1145540" cy="2550795"/>
            <a:chOff x="7193280" y="0"/>
            <a:chExt cx="1145540" cy="2550795"/>
          </a:xfrm>
        </p:grpSpPr>
        <p:pic>
          <p:nvPicPr>
            <p:cNvPr id="31" name="object 3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193280" y="0"/>
              <a:ext cx="1145285" cy="707898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336536" y="1830323"/>
              <a:ext cx="835914" cy="720089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7495413" y="1908428"/>
            <a:ext cx="522605" cy="7162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8895">
              <a:lnSpc>
                <a:spcPct val="100000"/>
              </a:lnSpc>
              <a:spcBef>
                <a:spcPts val="100"/>
              </a:spcBef>
            </a:pPr>
            <a:r>
              <a:rPr dirty="0" sz="2700" b="1">
                <a:solidFill>
                  <a:srgbClr val="FFFFFF"/>
                </a:solidFill>
                <a:latin typeface="Microsoft YaHei"/>
                <a:cs typeface="Microsoft YaHei"/>
              </a:rPr>
              <a:t>20</a:t>
            </a:r>
            <a:endParaRPr sz="2700">
              <a:latin typeface="Microsoft YaHei"/>
              <a:cs typeface="Microsoft YaHe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800" spc="5" b="1">
                <a:solidFill>
                  <a:srgbClr val="FFFFFF"/>
                </a:solidFill>
                <a:latin typeface="Microsoft YaHei"/>
                <a:cs typeface="Microsoft YaHei"/>
              </a:rPr>
              <a:t>43%</a:t>
            </a:r>
            <a:endParaRPr sz="1800">
              <a:latin typeface="Microsoft YaHei"/>
              <a:cs typeface="Microsoft YaHei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1524000" y="597408"/>
            <a:ext cx="9178290" cy="6261100"/>
            <a:chOff x="1524000" y="597408"/>
            <a:chExt cx="9178290" cy="6261100"/>
          </a:xfrm>
        </p:grpSpPr>
        <p:pic>
          <p:nvPicPr>
            <p:cNvPr id="35" name="object 3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368540" y="2273795"/>
              <a:ext cx="771905" cy="480834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524000" y="2958084"/>
              <a:ext cx="9144000" cy="3899914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406128" y="874776"/>
              <a:ext cx="1165098" cy="677418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163811" y="597408"/>
              <a:ext cx="1538477" cy="567689"/>
            </a:xfrm>
            <a:prstGeom prst="rect">
              <a:avLst/>
            </a:prstGeom>
          </p:spPr>
        </p:pic>
      </p:grpSp>
      <p:sp>
        <p:nvSpPr>
          <p:cNvPr id="39" name="object 39"/>
          <p:cNvSpPr txBox="1"/>
          <p:nvPr/>
        </p:nvSpPr>
        <p:spPr>
          <a:xfrm>
            <a:off x="4599432" y="1007363"/>
            <a:ext cx="3401695" cy="568960"/>
          </a:xfrm>
          <a:prstGeom prst="rect">
            <a:avLst/>
          </a:prstGeom>
          <a:solidFill>
            <a:srgbClr val="EEF3E1"/>
          </a:solidFill>
        </p:spPr>
        <p:txBody>
          <a:bodyPr wrap="square" lIns="0" tIns="0" rIns="0" bIns="0" rtlCol="0" vert="horz">
            <a:spAutoFit/>
          </a:bodyPr>
          <a:lstStyle/>
          <a:p>
            <a:pPr marL="92075">
              <a:lnSpc>
                <a:spcPts val="3804"/>
              </a:lnSpc>
            </a:pPr>
            <a:r>
              <a:rPr dirty="0" sz="3300">
                <a:latin typeface="Calibri Light"/>
                <a:cs typeface="Calibri Light"/>
              </a:rPr>
              <a:t>РУССКИЙ</a:t>
            </a:r>
            <a:r>
              <a:rPr dirty="0" sz="3300" spc="-45">
                <a:latin typeface="Calibri Light"/>
                <a:cs typeface="Calibri Light"/>
              </a:rPr>
              <a:t> </a:t>
            </a:r>
            <a:r>
              <a:rPr dirty="0" sz="3300">
                <a:latin typeface="Calibri Light"/>
                <a:cs typeface="Calibri Light"/>
              </a:rPr>
              <a:t>ЯЗЫК</a:t>
            </a:r>
            <a:endParaRPr sz="3300">
              <a:latin typeface="Calibri Light"/>
              <a:cs typeface="Calibri Light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807322" y="43942"/>
            <a:ext cx="1739900" cy="13068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72136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404040"/>
                </a:solidFill>
                <a:latin typeface="Microsoft YaHei"/>
                <a:cs typeface="Microsoft YaHei"/>
              </a:rPr>
              <a:t>Сред</a:t>
            </a:r>
            <a:r>
              <a:rPr dirty="0" sz="1800" spc="-10">
                <a:solidFill>
                  <a:srgbClr val="404040"/>
                </a:solidFill>
                <a:latin typeface="Microsoft YaHei"/>
                <a:cs typeface="Microsoft YaHei"/>
              </a:rPr>
              <a:t>н</a:t>
            </a:r>
            <a:r>
              <a:rPr dirty="0" sz="1800" spc="-5">
                <a:solidFill>
                  <a:srgbClr val="404040"/>
                </a:solidFill>
                <a:latin typeface="Microsoft YaHei"/>
                <a:cs typeface="Microsoft YaHei"/>
              </a:rPr>
              <a:t>ий  </a:t>
            </a:r>
            <a:r>
              <a:rPr dirty="0" sz="1800">
                <a:solidFill>
                  <a:srgbClr val="404040"/>
                </a:solidFill>
                <a:latin typeface="Microsoft YaHei"/>
                <a:cs typeface="Microsoft YaHei"/>
              </a:rPr>
              <a:t>балл</a:t>
            </a:r>
            <a:endParaRPr sz="1800">
              <a:latin typeface="Microsoft YaHei"/>
              <a:cs typeface="Microsoft YaHei"/>
            </a:endParaRPr>
          </a:p>
          <a:p>
            <a:pPr marL="527685">
              <a:lnSpc>
                <a:spcPts val="2370"/>
              </a:lnSpc>
              <a:spcBef>
                <a:spcPts val="540"/>
              </a:spcBef>
            </a:pPr>
            <a:r>
              <a:rPr dirty="0" sz="2000" spc="-15">
                <a:solidFill>
                  <a:srgbClr val="001F5F"/>
                </a:solidFill>
                <a:latin typeface="Microsoft Sans Serif"/>
                <a:cs typeface="Microsoft Sans Serif"/>
              </a:rPr>
              <a:t>по</a:t>
            </a:r>
            <a:r>
              <a:rPr dirty="0" sz="2000" spc="-6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2000">
                <a:solidFill>
                  <a:srgbClr val="001F5F"/>
                </a:solidFill>
                <a:latin typeface="Microsoft Sans Serif"/>
                <a:cs typeface="Microsoft Sans Serif"/>
              </a:rPr>
              <a:t>России</a:t>
            </a:r>
            <a:endParaRPr sz="2000">
              <a:latin typeface="Microsoft Sans Serif"/>
              <a:cs typeface="Microsoft Sans Serif"/>
            </a:endParaRPr>
          </a:p>
          <a:p>
            <a:pPr marL="796290">
              <a:lnSpc>
                <a:spcPts val="2850"/>
              </a:lnSpc>
            </a:pPr>
            <a:r>
              <a:rPr dirty="0" sz="2400" spc="-5">
                <a:latin typeface="Microsoft Sans Serif"/>
                <a:cs typeface="Microsoft Sans Serif"/>
              </a:rPr>
              <a:t>66,43</a:t>
            </a:r>
            <a:endParaRPr sz="2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7517" y="121157"/>
            <a:ext cx="4349115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0650" marR="5080" indent="-108585">
              <a:lnSpc>
                <a:spcPct val="100000"/>
              </a:lnSpc>
              <a:spcBef>
                <a:spcPts val="95"/>
              </a:spcBef>
            </a:pPr>
            <a:r>
              <a:rPr dirty="0" sz="2800" spc="-5" b="1" i="1">
                <a:solidFill>
                  <a:srgbClr val="C00000"/>
                </a:solidFill>
                <a:latin typeface="Trebuchet MS"/>
                <a:cs typeface="Trebuchet MS"/>
              </a:rPr>
              <a:t>Форма</a:t>
            </a:r>
            <a:r>
              <a:rPr dirty="0" sz="2800" spc="-40" b="1" i="1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dirty="0" sz="2800" spc="-5" b="1" i="1">
                <a:solidFill>
                  <a:srgbClr val="C00000"/>
                </a:solidFill>
                <a:latin typeface="Trebuchet MS"/>
                <a:cs typeface="Trebuchet MS"/>
              </a:rPr>
              <a:t>государственной </a:t>
            </a:r>
            <a:r>
              <a:rPr dirty="0" sz="2800" spc="-825" b="1" i="1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dirty="0" sz="2800" spc="-5" b="1" i="1">
                <a:solidFill>
                  <a:srgbClr val="C00000"/>
                </a:solidFill>
                <a:latin typeface="Trebuchet MS"/>
                <a:cs typeface="Trebuchet MS"/>
              </a:rPr>
              <a:t>итоговой</a:t>
            </a:r>
            <a:r>
              <a:rPr dirty="0" sz="2800" spc="-70" b="1" i="1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dirty="0" sz="2800" spc="-5" b="1" i="1">
                <a:solidFill>
                  <a:srgbClr val="C00000"/>
                </a:solidFill>
                <a:latin typeface="Trebuchet MS"/>
                <a:cs typeface="Trebuchet MS"/>
              </a:rPr>
              <a:t>аттестации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10276" y="3073145"/>
            <a:ext cx="3766820" cy="12458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355600" marR="5080" indent="-342900">
              <a:lnSpc>
                <a:spcPct val="100000"/>
              </a:lnSpc>
              <a:spcBef>
                <a:spcPts val="105"/>
              </a:spcBef>
              <a:buFont typeface="Wingdings"/>
              <a:buChar char=""/>
              <a:tabLst>
                <a:tab pos="355600" algn="l"/>
              </a:tabLst>
            </a:pPr>
            <a:r>
              <a:rPr dirty="0" sz="2000" b="1" i="1">
                <a:solidFill>
                  <a:srgbClr val="001F5F"/>
                </a:solidFill>
                <a:latin typeface="Arial"/>
                <a:cs typeface="Arial"/>
              </a:rPr>
              <a:t>Для </a:t>
            </a:r>
            <a:r>
              <a:rPr dirty="0" sz="2000" spc="-5" b="1" i="1">
                <a:solidFill>
                  <a:srgbClr val="001F5F"/>
                </a:solidFill>
                <a:latin typeface="Arial"/>
                <a:cs typeface="Arial"/>
              </a:rPr>
              <a:t>лиц </a:t>
            </a:r>
            <a:r>
              <a:rPr dirty="0" sz="2000" b="1" i="1">
                <a:solidFill>
                  <a:srgbClr val="001F5F"/>
                </a:solidFill>
                <a:latin typeface="Arial"/>
                <a:cs typeface="Arial"/>
              </a:rPr>
              <a:t>с </a:t>
            </a:r>
            <a:r>
              <a:rPr dirty="0" sz="2000" spc="-5" b="1" i="1">
                <a:solidFill>
                  <a:srgbClr val="001F5F"/>
                </a:solidFill>
                <a:latin typeface="Arial"/>
                <a:cs typeface="Arial"/>
              </a:rPr>
              <a:t>ограниченными </a:t>
            </a:r>
            <a:r>
              <a:rPr dirty="0" sz="2000" spc="-545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spc="-10" b="1" i="1">
                <a:solidFill>
                  <a:srgbClr val="001F5F"/>
                </a:solidFill>
                <a:latin typeface="Arial"/>
                <a:cs typeface="Arial"/>
              </a:rPr>
              <a:t>возможностями здоровья </a:t>
            </a:r>
            <a:r>
              <a:rPr dirty="0" sz="2000" spc="-545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spc="-5" b="1" i="1">
                <a:solidFill>
                  <a:srgbClr val="001F5F"/>
                </a:solidFill>
                <a:latin typeface="Arial"/>
                <a:cs typeface="Arial"/>
              </a:rPr>
              <a:t>(ОВЗ), детей-инвалидов </a:t>
            </a:r>
            <a:r>
              <a:rPr dirty="0" sz="2000" b="1" i="1">
                <a:solidFill>
                  <a:srgbClr val="001F5F"/>
                </a:solidFill>
                <a:latin typeface="Arial"/>
                <a:cs typeface="Arial"/>
              </a:rPr>
              <a:t>и </a:t>
            </a:r>
            <a:r>
              <a:rPr dirty="0" sz="2000" spc="-545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b="1" i="1">
                <a:solidFill>
                  <a:srgbClr val="001F5F"/>
                </a:solidFill>
                <a:latin typeface="Arial"/>
                <a:cs typeface="Arial"/>
              </a:rPr>
              <a:t>инвалидов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450592" y="1277111"/>
            <a:ext cx="1809114" cy="1742439"/>
            <a:chOff x="2450592" y="1277111"/>
            <a:chExt cx="1809114" cy="1742439"/>
          </a:xfrm>
        </p:grpSpPr>
        <p:sp>
          <p:nvSpPr>
            <p:cNvPr id="5" name="object 5"/>
            <p:cNvSpPr/>
            <p:nvPr/>
          </p:nvSpPr>
          <p:spPr>
            <a:xfrm>
              <a:off x="2460498" y="1287017"/>
              <a:ext cx="1789430" cy="1722120"/>
            </a:xfrm>
            <a:custGeom>
              <a:avLst/>
              <a:gdLst/>
              <a:ahLst/>
              <a:cxnLst/>
              <a:rect l="l" t="t" r="r" b="b"/>
              <a:pathLst>
                <a:path w="1789429" h="1722120">
                  <a:moveTo>
                    <a:pt x="894588" y="0"/>
                  </a:moveTo>
                  <a:lnTo>
                    <a:pt x="845507" y="1274"/>
                  </a:lnTo>
                  <a:lnTo>
                    <a:pt x="797119" y="5053"/>
                  </a:lnTo>
                  <a:lnTo>
                    <a:pt x="749490" y="11271"/>
                  </a:lnTo>
                  <a:lnTo>
                    <a:pt x="702689" y="19863"/>
                  </a:lnTo>
                  <a:lnTo>
                    <a:pt x="656784" y="30762"/>
                  </a:lnTo>
                  <a:lnTo>
                    <a:pt x="611843" y="43903"/>
                  </a:lnTo>
                  <a:lnTo>
                    <a:pt x="567935" y="59220"/>
                  </a:lnTo>
                  <a:lnTo>
                    <a:pt x="525127" y="76648"/>
                  </a:lnTo>
                  <a:lnTo>
                    <a:pt x="483489" y="96121"/>
                  </a:lnTo>
                  <a:lnTo>
                    <a:pt x="443088" y="117573"/>
                  </a:lnTo>
                  <a:lnTo>
                    <a:pt x="403993" y="140939"/>
                  </a:lnTo>
                  <a:lnTo>
                    <a:pt x="366272" y="166152"/>
                  </a:lnTo>
                  <a:lnTo>
                    <a:pt x="329992" y="193147"/>
                  </a:lnTo>
                  <a:lnTo>
                    <a:pt x="295223" y="221859"/>
                  </a:lnTo>
                  <a:lnTo>
                    <a:pt x="262032" y="252222"/>
                  </a:lnTo>
                  <a:lnTo>
                    <a:pt x="230488" y="284169"/>
                  </a:lnTo>
                  <a:lnTo>
                    <a:pt x="200659" y="317635"/>
                  </a:lnTo>
                  <a:lnTo>
                    <a:pt x="172614" y="352556"/>
                  </a:lnTo>
                  <a:lnTo>
                    <a:pt x="146420" y="388864"/>
                  </a:lnTo>
                  <a:lnTo>
                    <a:pt x="122145" y="426494"/>
                  </a:lnTo>
                  <a:lnTo>
                    <a:pt x="99859" y="465380"/>
                  </a:lnTo>
                  <a:lnTo>
                    <a:pt x="79629" y="505458"/>
                  </a:lnTo>
                  <a:lnTo>
                    <a:pt x="61523" y="546660"/>
                  </a:lnTo>
                  <a:lnTo>
                    <a:pt x="45610" y="588922"/>
                  </a:lnTo>
                  <a:lnTo>
                    <a:pt x="31958" y="632177"/>
                  </a:lnTo>
                  <a:lnTo>
                    <a:pt x="20635" y="676361"/>
                  </a:lnTo>
                  <a:lnTo>
                    <a:pt x="11709" y="721406"/>
                  </a:lnTo>
                  <a:lnTo>
                    <a:pt x="5249" y="767248"/>
                  </a:lnTo>
                  <a:lnTo>
                    <a:pt x="1323" y="813821"/>
                  </a:lnTo>
                  <a:lnTo>
                    <a:pt x="0" y="861060"/>
                  </a:lnTo>
                  <a:lnTo>
                    <a:pt x="1323" y="908298"/>
                  </a:lnTo>
                  <a:lnTo>
                    <a:pt x="5249" y="954871"/>
                  </a:lnTo>
                  <a:lnTo>
                    <a:pt x="11709" y="1000713"/>
                  </a:lnTo>
                  <a:lnTo>
                    <a:pt x="20635" y="1045758"/>
                  </a:lnTo>
                  <a:lnTo>
                    <a:pt x="31958" y="1089942"/>
                  </a:lnTo>
                  <a:lnTo>
                    <a:pt x="45610" y="1133197"/>
                  </a:lnTo>
                  <a:lnTo>
                    <a:pt x="61523" y="1175459"/>
                  </a:lnTo>
                  <a:lnTo>
                    <a:pt x="79629" y="1216661"/>
                  </a:lnTo>
                  <a:lnTo>
                    <a:pt x="99859" y="1256739"/>
                  </a:lnTo>
                  <a:lnTo>
                    <a:pt x="122145" y="1295625"/>
                  </a:lnTo>
                  <a:lnTo>
                    <a:pt x="146420" y="1333255"/>
                  </a:lnTo>
                  <a:lnTo>
                    <a:pt x="172614" y="1369563"/>
                  </a:lnTo>
                  <a:lnTo>
                    <a:pt x="200659" y="1404484"/>
                  </a:lnTo>
                  <a:lnTo>
                    <a:pt x="230488" y="1437950"/>
                  </a:lnTo>
                  <a:lnTo>
                    <a:pt x="262032" y="1469898"/>
                  </a:lnTo>
                  <a:lnTo>
                    <a:pt x="295223" y="1500260"/>
                  </a:lnTo>
                  <a:lnTo>
                    <a:pt x="329992" y="1528972"/>
                  </a:lnTo>
                  <a:lnTo>
                    <a:pt x="366272" y="1555967"/>
                  </a:lnTo>
                  <a:lnTo>
                    <a:pt x="403993" y="1581180"/>
                  </a:lnTo>
                  <a:lnTo>
                    <a:pt x="443088" y="1604546"/>
                  </a:lnTo>
                  <a:lnTo>
                    <a:pt x="483489" y="1625998"/>
                  </a:lnTo>
                  <a:lnTo>
                    <a:pt x="525127" y="1645471"/>
                  </a:lnTo>
                  <a:lnTo>
                    <a:pt x="567935" y="1662899"/>
                  </a:lnTo>
                  <a:lnTo>
                    <a:pt x="611843" y="1678216"/>
                  </a:lnTo>
                  <a:lnTo>
                    <a:pt x="656784" y="1691357"/>
                  </a:lnTo>
                  <a:lnTo>
                    <a:pt x="702689" y="1702256"/>
                  </a:lnTo>
                  <a:lnTo>
                    <a:pt x="749490" y="1710848"/>
                  </a:lnTo>
                  <a:lnTo>
                    <a:pt x="797119" y="1717066"/>
                  </a:lnTo>
                  <a:lnTo>
                    <a:pt x="845507" y="1720845"/>
                  </a:lnTo>
                  <a:lnTo>
                    <a:pt x="894588" y="1722120"/>
                  </a:lnTo>
                  <a:lnTo>
                    <a:pt x="943668" y="1720845"/>
                  </a:lnTo>
                  <a:lnTo>
                    <a:pt x="992056" y="1717066"/>
                  </a:lnTo>
                  <a:lnTo>
                    <a:pt x="1039685" y="1710848"/>
                  </a:lnTo>
                  <a:lnTo>
                    <a:pt x="1086486" y="1702256"/>
                  </a:lnTo>
                  <a:lnTo>
                    <a:pt x="1132391" y="1691357"/>
                  </a:lnTo>
                  <a:lnTo>
                    <a:pt x="1177332" y="1678216"/>
                  </a:lnTo>
                  <a:lnTo>
                    <a:pt x="1221240" y="1662899"/>
                  </a:lnTo>
                  <a:lnTo>
                    <a:pt x="1264048" y="1645471"/>
                  </a:lnTo>
                  <a:lnTo>
                    <a:pt x="1305686" y="1625998"/>
                  </a:lnTo>
                  <a:lnTo>
                    <a:pt x="1346087" y="1604546"/>
                  </a:lnTo>
                  <a:lnTo>
                    <a:pt x="1385182" y="1581180"/>
                  </a:lnTo>
                  <a:lnTo>
                    <a:pt x="1422903" y="1555967"/>
                  </a:lnTo>
                  <a:lnTo>
                    <a:pt x="1459183" y="1528972"/>
                  </a:lnTo>
                  <a:lnTo>
                    <a:pt x="1493952" y="1500260"/>
                  </a:lnTo>
                  <a:lnTo>
                    <a:pt x="1527143" y="1469897"/>
                  </a:lnTo>
                  <a:lnTo>
                    <a:pt x="1558687" y="1437950"/>
                  </a:lnTo>
                  <a:lnTo>
                    <a:pt x="1588516" y="1404484"/>
                  </a:lnTo>
                  <a:lnTo>
                    <a:pt x="1616561" y="1369563"/>
                  </a:lnTo>
                  <a:lnTo>
                    <a:pt x="1642755" y="1333255"/>
                  </a:lnTo>
                  <a:lnTo>
                    <a:pt x="1667030" y="1295625"/>
                  </a:lnTo>
                  <a:lnTo>
                    <a:pt x="1689316" y="1256739"/>
                  </a:lnTo>
                  <a:lnTo>
                    <a:pt x="1709546" y="1216661"/>
                  </a:lnTo>
                  <a:lnTo>
                    <a:pt x="1727652" y="1175459"/>
                  </a:lnTo>
                  <a:lnTo>
                    <a:pt x="1743565" y="1133197"/>
                  </a:lnTo>
                  <a:lnTo>
                    <a:pt x="1757217" y="1089942"/>
                  </a:lnTo>
                  <a:lnTo>
                    <a:pt x="1768540" y="1045758"/>
                  </a:lnTo>
                  <a:lnTo>
                    <a:pt x="1777466" y="1000713"/>
                  </a:lnTo>
                  <a:lnTo>
                    <a:pt x="1783926" y="954871"/>
                  </a:lnTo>
                  <a:lnTo>
                    <a:pt x="1787852" y="908298"/>
                  </a:lnTo>
                  <a:lnTo>
                    <a:pt x="1789176" y="861060"/>
                  </a:lnTo>
                  <a:lnTo>
                    <a:pt x="1787852" y="813821"/>
                  </a:lnTo>
                  <a:lnTo>
                    <a:pt x="1783926" y="767248"/>
                  </a:lnTo>
                  <a:lnTo>
                    <a:pt x="1777466" y="721406"/>
                  </a:lnTo>
                  <a:lnTo>
                    <a:pt x="1768540" y="676361"/>
                  </a:lnTo>
                  <a:lnTo>
                    <a:pt x="1757217" y="632177"/>
                  </a:lnTo>
                  <a:lnTo>
                    <a:pt x="1743565" y="588922"/>
                  </a:lnTo>
                  <a:lnTo>
                    <a:pt x="1727652" y="546660"/>
                  </a:lnTo>
                  <a:lnTo>
                    <a:pt x="1709546" y="505458"/>
                  </a:lnTo>
                  <a:lnTo>
                    <a:pt x="1689316" y="465380"/>
                  </a:lnTo>
                  <a:lnTo>
                    <a:pt x="1667030" y="426494"/>
                  </a:lnTo>
                  <a:lnTo>
                    <a:pt x="1642755" y="388864"/>
                  </a:lnTo>
                  <a:lnTo>
                    <a:pt x="1616561" y="352556"/>
                  </a:lnTo>
                  <a:lnTo>
                    <a:pt x="1588516" y="317635"/>
                  </a:lnTo>
                  <a:lnTo>
                    <a:pt x="1558687" y="284169"/>
                  </a:lnTo>
                  <a:lnTo>
                    <a:pt x="1527143" y="252221"/>
                  </a:lnTo>
                  <a:lnTo>
                    <a:pt x="1493952" y="221859"/>
                  </a:lnTo>
                  <a:lnTo>
                    <a:pt x="1459183" y="193147"/>
                  </a:lnTo>
                  <a:lnTo>
                    <a:pt x="1422903" y="166152"/>
                  </a:lnTo>
                  <a:lnTo>
                    <a:pt x="1385182" y="140939"/>
                  </a:lnTo>
                  <a:lnTo>
                    <a:pt x="1346087" y="117573"/>
                  </a:lnTo>
                  <a:lnTo>
                    <a:pt x="1305686" y="96121"/>
                  </a:lnTo>
                  <a:lnTo>
                    <a:pt x="1264048" y="76648"/>
                  </a:lnTo>
                  <a:lnTo>
                    <a:pt x="1221240" y="59220"/>
                  </a:lnTo>
                  <a:lnTo>
                    <a:pt x="1177332" y="43903"/>
                  </a:lnTo>
                  <a:lnTo>
                    <a:pt x="1132391" y="30762"/>
                  </a:lnTo>
                  <a:lnTo>
                    <a:pt x="1086486" y="19863"/>
                  </a:lnTo>
                  <a:lnTo>
                    <a:pt x="1039685" y="11271"/>
                  </a:lnTo>
                  <a:lnTo>
                    <a:pt x="992056" y="5053"/>
                  </a:lnTo>
                  <a:lnTo>
                    <a:pt x="943668" y="1274"/>
                  </a:lnTo>
                  <a:lnTo>
                    <a:pt x="894588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460498" y="1287017"/>
              <a:ext cx="1789430" cy="1722120"/>
            </a:xfrm>
            <a:custGeom>
              <a:avLst/>
              <a:gdLst/>
              <a:ahLst/>
              <a:cxnLst/>
              <a:rect l="l" t="t" r="r" b="b"/>
              <a:pathLst>
                <a:path w="1789429" h="1722120">
                  <a:moveTo>
                    <a:pt x="0" y="861060"/>
                  </a:moveTo>
                  <a:lnTo>
                    <a:pt x="1323" y="813821"/>
                  </a:lnTo>
                  <a:lnTo>
                    <a:pt x="5249" y="767248"/>
                  </a:lnTo>
                  <a:lnTo>
                    <a:pt x="11709" y="721406"/>
                  </a:lnTo>
                  <a:lnTo>
                    <a:pt x="20635" y="676361"/>
                  </a:lnTo>
                  <a:lnTo>
                    <a:pt x="31958" y="632177"/>
                  </a:lnTo>
                  <a:lnTo>
                    <a:pt x="45610" y="588922"/>
                  </a:lnTo>
                  <a:lnTo>
                    <a:pt x="61523" y="546660"/>
                  </a:lnTo>
                  <a:lnTo>
                    <a:pt x="79629" y="505458"/>
                  </a:lnTo>
                  <a:lnTo>
                    <a:pt x="99859" y="465380"/>
                  </a:lnTo>
                  <a:lnTo>
                    <a:pt x="122145" y="426494"/>
                  </a:lnTo>
                  <a:lnTo>
                    <a:pt x="146420" y="388864"/>
                  </a:lnTo>
                  <a:lnTo>
                    <a:pt x="172614" y="352556"/>
                  </a:lnTo>
                  <a:lnTo>
                    <a:pt x="200659" y="317635"/>
                  </a:lnTo>
                  <a:lnTo>
                    <a:pt x="230488" y="284169"/>
                  </a:lnTo>
                  <a:lnTo>
                    <a:pt x="262032" y="252222"/>
                  </a:lnTo>
                  <a:lnTo>
                    <a:pt x="295223" y="221859"/>
                  </a:lnTo>
                  <a:lnTo>
                    <a:pt x="329992" y="193147"/>
                  </a:lnTo>
                  <a:lnTo>
                    <a:pt x="366272" y="166152"/>
                  </a:lnTo>
                  <a:lnTo>
                    <a:pt x="403993" y="140939"/>
                  </a:lnTo>
                  <a:lnTo>
                    <a:pt x="443088" y="117573"/>
                  </a:lnTo>
                  <a:lnTo>
                    <a:pt x="483489" y="96121"/>
                  </a:lnTo>
                  <a:lnTo>
                    <a:pt x="525127" y="76648"/>
                  </a:lnTo>
                  <a:lnTo>
                    <a:pt x="567935" y="59220"/>
                  </a:lnTo>
                  <a:lnTo>
                    <a:pt x="611843" y="43903"/>
                  </a:lnTo>
                  <a:lnTo>
                    <a:pt x="656784" y="30762"/>
                  </a:lnTo>
                  <a:lnTo>
                    <a:pt x="702689" y="19863"/>
                  </a:lnTo>
                  <a:lnTo>
                    <a:pt x="749490" y="11271"/>
                  </a:lnTo>
                  <a:lnTo>
                    <a:pt x="797119" y="5053"/>
                  </a:lnTo>
                  <a:lnTo>
                    <a:pt x="845507" y="1274"/>
                  </a:lnTo>
                  <a:lnTo>
                    <a:pt x="894588" y="0"/>
                  </a:lnTo>
                  <a:lnTo>
                    <a:pt x="943668" y="1274"/>
                  </a:lnTo>
                  <a:lnTo>
                    <a:pt x="992056" y="5053"/>
                  </a:lnTo>
                  <a:lnTo>
                    <a:pt x="1039685" y="11271"/>
                  </a:lnTo>
                  <a:lnTo>
                    <a:pt x="1086486" y="19863"/>
                  </a:lnTo>
                  <a:lnTo>
                    <a:pt x="1132391" y="30762"/>
                  </a:lnTo>
                  <a:lnTo>
                    <a:pt x="1177332" y="43903"/>
                  </a:lnTo>
                  <a:lnTo>
                    <a:pt x="1221240" y="59220"/>
                  </a:lnTo>
                  <a:lnTo>
                    <a:pt x="1264048" y="76648"/>
                  </a:lnTo>
                  <a:lnTo>
                    <a:pt x="1305686" y="96121"/>
                  </a:lnTo>
                  <a:lnTo>
                    <a:pt x="1346087" y="117573"/>
                  </a:lnTo>
                  <a:lnTo>
                    <a:pt x="1385182" y="140939"/>
                  </a:lnTo>
                  <a:lnTo>
                    <a:pt x="1422903" y="166152"/>
                  </a:lnTo>
                  <a:lnTo>
                    <a:pt x="1459183" y="193147"/>
                  </a:lnTo>
                  <a:lnTo>
                    <a:pt x="1493952" y="221859"/>
                  </a:lnTo>
                  <a:lnTo>
                    <a:pt x="1527143" y="252221"/>
                  </a:lnTo>
                  <a:lnTo>
                    <a:pt x="1558687" y="284169"/>
                  </a:lnTo>
                  <a:lnTo>
                    <a:pt x="1588516" y="317635"/>
                  </a:lnTo>
                  <a:lnTo>
                    <a:pt x="1616561" y="352556"/>
                  </a:lnTo>
                  <a:lnTo>
                    <a:pt x="1642755" y="388864"/>
                  </a:lnTo>
                  <a:lnTo>
                    <a:pt x="1667030" y="426494"/>
                  </a:lnTo>
                  <a:lnTo>
                    <a:pt x="1689316" y="465380"/>
                  </a:lnTo>
                  <a:lnTo>
                    <a:pt x="1709546" y="505458"/>
                  </a:lnTo>
                  <a:lnTo>
                    <a:pt x="1727652" y="546660"/>
                  </a:lnTo>
                  <a:lnTo>
                    <a:pt x="1743565" y="588922"/>
                  </a:lnTo>
                  <a:lnTo>
                    <a:pt x="1757217" y="632177"/>
                  </a:lnTo>
                  <a:lnTo>
                    <a:pt x="1768540" y="676361"/>
                  </a:lnTo>
                  <a:lnTo>
                    <a:pt x="1777466" y="721406"/>
                  </a:lnTo>
                  <a:lnTo>
                    <a:pt x="1783926" y="767248"/>
                  </a:lnTo>
                  <a:lnTo>
                    <a:pt x="1787852" y="813821"/>
                  </a:lnTo>
                  <a:lnTo>
                    <a:pt x="1789176" y="861060"/>
                  </a:lnTo>
                  <a:lnTo>
                    <a:pt x="1787852" y="908298"/>
                  </a:lnTo>
                  <a:lnTo>
                    <a:pt x="1783926" y="954871"/>
                  </a:lnTo>
                  <a:lnTo>
                    <a:pt x="1777466" y="1000713"/>
                  </a:lnTo>
                  <a:lnTo>
                    <a:pt x="1768540" y="1045758"/>
                  </a:lnTo>
                  <a:lnTo>
                    <a:pt x="1757217" y="1089942"/>
                  </a:lnTo>
                  <a:lnTo>
                    <a:pt x="1743565" y="1133197"/>
                  </a:lnTo>
                  <a:lnTo>
                    <a:pt x="1727652" y="1175459"/>
                  </a:lnTo>
                  <a:lnTo>
                    <a:pt x="1709546" y="1216661"/>
                  </a:lnTo>
                  <a:lnTo>
                    <a:pt x="1689316" y="1256739"/>
                  </a:lnTo>
                  <a:lnTo>
                    <a:pt x="1667030" y="1295625"/>
                  </a:lnTo>
                  <a:lnTo>
                    <a:pt x="1642755" y="1333255"/>
                  </a:lnTo>
                  <a:lnTo>
                    <a:pt x="1616561" y="1369563"/>
                  </a:lnTo>
                  <a:lnTo>
                    <a:pt x="1588516" y="1404484"/>
                  </a:lnTo>
                  <a:lnTo>
                    <a:pt x="1558687" y="1437950"/>
                  </a:lnTo>
                  <a:lnTo>
                    <a:pt x="1527143" y="1469897"/>
                  </a:lnTo>
                  <a:lnTo>
                    <a:pt x="1493952" y="1500260"/>
                  </a:lnTo>
                  <a:lnTo>
                    <a:pt x="1459183" y="1528972"/>
                  </a:lnTo>
                  <a:lnTo>
                    <a:pt x="1422903" y="1555967"/>
                  </a:lnTo>
                  <a:lnTo>
                    <a:pt x="1385182" y="1581180"/>
                  </a:lnTo>
                  <a:lnTo>
                    <a:pt x="1346087" y="1604546"/>
                  </a:lnTo>
                  <a:lnTo>
                    <a:pt x="1305686" y="1625998"/>
                  </a:lnTo>
                  <a:lnTo>
                    <a:pt x="1264048" y="1645471"/>
                  </a:lnTo>
                  <a:lnTo>
                    <a:pt x="1221240" y="1662899"/>
                  </a:lnTo>
                  <a:lnTo>
                    <a:pt x="1177332" y="1678216"/>
                  </a:lnTo>
                  <a:lnTo>
                    <a:pt x="1132391" y="1691357"/>
                  </a:lnTo>
                  <a:lnTo>
                    <a:pt x="1086486" y="1702256"/>
                  </a:lnTo>
                  <a:lnTo>
                    <a:pt x="1039685" y="1710848"/>
                  </a:lnTo>
                  <a:lnTo>
                    <a:pt x="992056" y="1717066"/>
                  </a:lnTo>
                  <a:lnTo>
                    <a:pt x="943668" y="1720845"/>
                  </a:lnTo>
                  <a:lnTo>
                    <a:pt x="894588" y="1722120"/>
                  </a:lnTo>
                  <a:lnTo>
                    <a:pt x="845507" y="1720845"/>
                  </a:lnTo>
                  <a:lnTo>
                    <a:pt x="797119" y="1717066"/>
                  </a:lnTo>
                  <a:lnTo>
                    <a:pt x="749490" y="1710848"/>
                  </a:lnTo>
                  <a:lnTo>
                    <a:pt x="702689" y="1702256"/>
                  </a:lnTo>
                  <a:lnTo>
                    <a:pt x="656784" y="1691357"/>
                  </a:lnTo>
                  <a:lnTo>
                    <a:pt x="611843" y="1678216"/>
                  </a:lnTo>
                  <a:lnTo>
                    <a:pt x="567935" y="1662899"/>
                  </a:lnTo>
                  <a:lnTo>
                    <a:pt x="525127" y="1645471"/>
                  </a:lnTo>
                  <a:lnTo>
                    <a:pt x="483489" y="1625998"/>
                  </a:lnTo>
                  <a:lnTo>
                    <a:pt x="443088" y="1604546"/>
                  </a:lnTo>
                  <a:lnTo>
                    <a:pt x="403993" y="1581180"/>
                  </a:lnTo>
                  <a:lnTo>
                    <a:pt x="366272" y="1555967"/>
                  </a:lnTo>
                  <a:lnTo>
                    <a:pt x="329992" y="1528972"/>
                  </a:lnTo>
                  <a:lnTo>
                    <a:pt x="295223" y="1500260"/>
                  </a:lnTo>
                  <a:lnTo>
                    <a:pt x="262032" y="1469898"/>
                  </a:lnTo>
                  <a:lnTo>
                    <a:pt x="230488" y="1437950"/>
                  </a:lnTo>
                  <a:lnTo>
                    <a:pt x="200659" y="1404484"/>
                  </a:lnTo>
                  <a:lnTo>
                    <a:pt x="172614" y="1369563"/>
                  </a:lnTo>
                  <a:lnTo>
                    <a:pt x="146420" y="1333255"/>
                  </a:lnTo>
                  <a:lnTo>
                    <a:pt x="122145" y="1295625"/>
                  </a:lnTo>
                  <a:lnTo>
                    <a:pt x="99859" y="1256739"/>
                  </a:lnTo>
                  <a:lnTo>
                    <a:pt x="79629" y="1216661"/>
                  </a:lnTo>
                  <a:lnTo>
                    <a:pt x="61523" y="1175459"/>
                  </a:lnTo>
                  <a:lnTo>
                    <a:pt x="45610" y="1133197"/>
                  </a:lnTo>
                  <a:lnTo>
                    <a:pt x="31958" y="1089942"/>
                  </a:lnTo>
                  <a:lnTo>
                    <a:pt x="20635" y="1045758"/>
                  </a:lnTo>
                  <a:lnTo>
                    <a:pt x="11709" y="1000713"/>
                  </a:lnTo>
                  <a:lnTo>
                    <a:pt x="5249" y="954871"/>
                  </a:lnTo>
                  <a:lnTo>
                    <a:pt x="1323" y="908298"/>
                  </a:lnTo>
                  <a:lnTo>
                    <a:pt x="0" y="861060"/>
                  </a:lnTo>
                  <a:close/>
                </a:path>
              </a:pathLst>
            </a:custGeom>
            <a:ln w="1981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640830" y="1732229"/>
            <a:ext cx="1279525" cy="7575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/>
              <a:t>ГВЭ</a:t>
            </a:r>
            <a:endParaRPr sz="4800"/>
          </a:p>
        </p:txBody>
      </p:sp>
      <p:grpSp>
        <p:nvGrpSpPr>
          <p:cNvPr id="8" name="object 8"/>
          <p:cNvGrpSpPr/>
          <p:nvPr/>
        </p:nvGrpSpPr>
        <p:grpSpPr>
          <a:xfrm>
            <a:off x="10047731" y="213359"/>
            <a:ext cx="1673860" cy="1260475"/>
            <a:chOff x="10047731" y="213359"/>
            <a:chExt cx="1673860" cy="1260475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56875" y="222503"/>
              <a:ext cx="1655064" cy="124206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0052303" y="217931"/>
              <a:ext cx="1664335" cy="1251585"/>
            </a:xfrm>
            <a:custGeom>
              <a:avLst/>
              <a:gdLst/>
              <a:ahLst/>
              <a:cxnLst/>
              <a:rect l="l" t="t" r="r" b="b"/>
              <a:pathLst>
                <a:path w="1664334" h="1251585">
                  <a:moveTo>
                    <a:pt x="0" y="1251204"/>
                  </a:moveTo>
                  <a:lnTo>
                    <a:pt x="1664207" y="1251204"/>
                  </a:lnTo>
                  <a:lnTo>
                    <a:pt x="1664207" y="0"/>
                  </a:lnTo>
                  <a:lnTo>
                    <a:pt x="0" y="0"/>
                  </a:lnTo>
                  <a:lnTo>
                    <a:pt x="0" y="1251204"/>
                  </a:lnTo>
                  <a:close/>
                </a:path>
              </a:pathLst>
            </a:custGeom>
            <a:ln w="9144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13866" y="1737740"/>
            <a:ext cx="4398010" cy="49352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347980">
              <a:lnSpc>
                <a:spcPct val="100000"/>
              </a:lnSpc>
              <a:spcBef>
                <a:spcPts val="100"/>
              </a:spcBef>
            </a:pPr>
            <a:r>
              <a:rPr dirty="0" sz="4800" b="1" i="1">
                <a:solidFill>
                  <a:srgbClr val="C00000"/>
                </a:solidFill>
                <a:latin typeface="Arial"/>
                <a:cs typeface="Arial"/>
              </a:rPr>
              <a:t>ЕГЭ</a:t>
            </a:r>
            <a:endParaRPr sz="4800">
              <a:latin typeface="Arial"/>
              <a:cs typeface="Arial"/>
            </a:endParaRPr>
          </a:p>
          <a:p>
            <a:pPr algn="just" marL="355600" marR="97155" indent="-343535">
              <a:lnSpc>
                <a:spcPct val="100000"/>
              </a:lnSpc>
              <a:spcBef>
                <a:spcPts val="3844"/>
              </a:spcBef>
              <a:buFont typeface="Wingdings"/>
              <a:buChar char=""/>
              <a:tabLst>
                <a:tab pos="356235" algn="l"/>
              </a:tabLst>
            </a:pPr>
            <a:r>
              <a:rPr dirty="0" sz="2000" b="1" i="1">
                <a:solidFill>
                  <a:srgbClr val="001F5F"/>
                </a:solidFill>
                <a:latin typeface="Arial"/>
                <a:cs typeface="Arial"/>
              </a:rPr>
              <a:t>Для </a:t>
            </a:r>
            <a:r>
              <a:rPr dirty="0" sz="2000" spc="-10" b="1" i="1">
                <a:solidFill>
                  <a:srgbClr val="001F5F"/>
                </a:solidFill>
                <a:latin typeface="Arial"/>
                <a:cs typeface="Arial"/>
              </a:rPr>
              <a:t>обучающихся, </a:t>
            </a:r>
            <a:r>
              <a:rPr dirty="0" sz="2000" spc="-5" b="1" i="1">
                <a:solidFill>
                  <a:srgbClr val="001F5F"/>
                </a:solidFill>
                <a:latin typeface="Arial"/>
                <a:cs typeface="Arial"/>
              </a:rPr>
              <a:t>освоивших </a:t>
            </a:r>
            <a:r>
              <a:rPr dirty="0" sz="2000" spc="-545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spc="-5" b="1" i="1">
                <a:solidFill>
                  <a:srgbClr val="001F5F"/>
                </a:solidFill>
                <a:latin typeface="Arial"/>
                <a:cs typeface="Arial"/>
              </a:rPr>
              <a:t>образовательные</a:t>
            </a:r>
            <a:r>
              <a:rPr dirty="0" sz="2000" spc="-60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b="1" i="1">
                <a:solidFill>
                  <a:srgbClr val="001F5F"/>
                </a:solidFill>
                <a:latin typeface="Arial"/>
                <a:cs typeface="Arial"/>
              </a:rPr>
              <a:t>программы </a:t>
            </a:r>
            <a:r>
              <a:rPr dirty="0" sz="2000" spc="-545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spc="-5" b="1" i="1">
                <a:solidFill>
                  <a:srgbClr val="001F5F"/>
                </a:solidFill>
                <a:latin typeface="Arial"/>
                <a:cs typeface="Arial"/>
              </a:rPr>
              <a:t>среднего </a:t>
            </a:r>
            <a:r>
              <a:rPr dirty="0" sz="2000" spc="-20" b="1" i="1">
                <a:solidFill>
                  <a:srgbClr val="001F5F"/>
                </a:solidFill>
                <a:latin typeface="Arial"/>
                <a:cs typeface="Arial"/>
              </a:rPr>
              <a:t>общего </a:t>
            </a:r>
            <a:r>
              <a:rPr dirty="0" sz="2000" spc="-5" b="1" i="1">
                <a:solidFill>
                  <a:srgbClr val="001F5F"/>
                </a:solidFill>
                <a:latin typeface="Arial"/>
                <a:cs typeface="Arial"/>
              </a:rPr>
              <a:t>образования </a:t>
            </a:r>
            <a:r>
              <a:rPr dirty="0" sz="2000" spc="-545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b="1" i="1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dirty="0" sz="2000" spc="-10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spc="-5" b="1" i="1">
                <a:solidFill>
                  <a:srgbClr val="001F5F"/>
                </a:solidFill>
                <a:latin typeface="Arial"/>
                <a:cs typeface="Arial"/>
              </a:rPr>
              <a:t>допущенных</a:t>
            </a:r>
            <a:r>
              <a:rPr dirty="0" sz="2000" spc="-25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b="1" i="1">
                <a:solidFill>
                  <a:srgbClr val="001F5F"/>
                </a:solidFill>
                <a:latin typeface="Arial"/>
                <a:cs typeface="Arial"/>
              </a:rPr>
              <a:t>в</a:t>
            </a:r>
            <a:r>
              <a:rPr dirty="0" sz="2000" spc="-10" b="1" i="1">
                <a:solidFill>
                  <a:srgbClr val="001F5F"/>
                </a:solidFill>
                <a:latin typeface="Arial"/>
                <a:cs typeface="Arial"/>
              </a:rPr>
              <a:t> текущем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dirty="0" sz="2000" spc="-10" b="1" i="1">
                <a:solidFill>
                  <a:srgbClr val="001F5F"/>
                </a:solidFill>
                <a:latin typeface="Arial"/>
                <a:cs typeface="Arial"/>
              </a:rPr>
              <a:t>году</a:t>
            </a:r>
            <a:r>
              <a:rPr dirty="0" sz="2000" spc="-55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b="1" i="1">
                <a:solidFill>
                  <a:srgbClr val="001F5F"/>
                </a:solidFill>
                <a:latin typeface="Arial"/>
                <a:cs typeface="Arial"/>
              </a:rPr>
              <a:t>к</a:t>
            </a:r>
            <a:r>
              <a:rPr dirty="0" sz="2000" spc="-40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spc="-5" b="1" i="1">
                <a:solidFill>
                  <a:srgbClr val="001F5F"/>
                </a:solidFill>
                <a:latin typeface="Arial"/>
                <a:cs typeface="Arial"/>
              </a:rPr>
              <a:t>ГИА</a:t>
            </a:r>
            <a:endParaRPr sz="2000">
              <a:latin typeface="Arial"/>
              <a:cs typeface="Arial"/>
            </a:endParaRPr>
          </a:p>
          <a:p>
            <a:pPr marL="167005" marR="5080">
              <a:lnSpc>
                <a:spcPct val="100000"/>
              </a:lnSpc>
              <a:spcBef>
                <a:spcPts val="1210"/>
              </a:spcBef>
            </a:pPr>
            <a:r>
              <a:rPr dirty="0" sz="1600" spc="-5" b="1" i="1">
                <a:solidFill>
                  <a:srgbClr val="C00000"/>
                </a:solidFill>
                <a:latin typeface="Trebuchet MS"/>
                <a:cs typeface="Trebuchet MS"/>
              </a:rPr>
              <a:t>100-процентное</a:t>
            </a:r>
            <a:r>
              <a:rPr dirty="0" sz="1600" spc="30" b="1" i="1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dirty="0" sz="1600" spc="-10" b="1" i="1">
                <a:solidFill>
                  <a:srgbClr val="003399"/>
                </a:solidFill>
                <a:latin typeface="Trebuchet MS"/>
                <a:cs typeface="Trebuchet MS"/>
              </a:rPr>
              <a:t>применение</a:t>
            </a:r>
            <a:r>
              <a:rPr dirty="0" sz="1600" spc="25" b="1" i="1">
                <a:solidFill>
                  <a:srgbClr val="003399"/>
                </a:solidFill>
                <a:latin typeface="Trebuchet MS"/>
                <a:cs typeface="Trebuchet MS"/>
              </a:rPr>
              <a:t> </a:t>
            </a:r>
            <a:r>
              <a:rPr dirty="0" sz="1600" spc="-10" b="1" i="1">
                <a:solidFill>
                  <a:srgbClr val="003399"/>
                </a:solidFill>
                <a:latin typeface="Trebuchet MS"/>
                <a:cs typeface="Trebuchet MS"/>
              </a:rPr>
              <a:t>печати</a:t>
            </a:r>
            <a:r>
              <a:rPr dirty="0" sz="1600" spc="20" b="1" i="1">
                <a:solidFill>
                  <a:srgbClr val="003399"/>
                </a:solidFill>
                <a:latin typeface="Trebuchet MS"/>
                <a:cs typeface="Trebuchet MS"/>
              </a:rPr>
              <a:t> </a:t>
            </a:r>
            <a:r>
              <a:rPr dirty="0" sz="1600" spc="-5" b="1" i="1">
                <a:solidFill>
                  <a:srgbClr val="003399"/>
                </a:solidFill>
                <a:latin typeface="Trebuchet MS"/>
                <a:cs typeface="Trebuchet MS"/>
              </a:rPr>
              <a:t>КИМ </a:t>
            </a:r>
            <a:r>
              <a:rPr dirty="0" sz="1600" spc="-465" b="1" i="1">
                <a:solidFill>
                  <a:srgbClr val="003399"/>
                </a:solidFill>
                <a:latin typeface="Trebuchet MS"/>
                <a:cs typeface="Trebuchet MS"/>
              </a:rPr>
              <a:t> </a:t>
            </a:r>
            <a:r>
              <a:rPr dirty="0" sz="1600" spc="-5" b="1" i="1">
                <a:solidFill>
                  <a:srgbClr val="003399"/>
                </a:solidFill>
                <a:latin typeface="Trebuchet MS"/>
                <a:cs typeface="Trebuchet MS"/>
              </a:rPr>
              <a:t>в</a:t>
            </a:r>
            <a:r>
              <a:rPr dirty="0" sz="1600" b="1" i="1">
                <a:solidFill>
                  <a:srgbClr val="003399"/>
                </a:solidFill>
                <a:latin typeface="Trebuchet MS"/>
                <a:cs typeface="Trebuchet MS"/>
              </a:rPr>
              <a:t> </a:t>
            </a:r>
            <a:r>
              <a:rPr dirty="0" sz="1600" spc="-10" b="1" i="1">
                <a:solidFill>
                  <a:srgbClr val="003399"/>
                </a:solidFill>
                <a:latin typeface="Trebuchet MS"/>
                <a:cs typeface="Trebuchet MS"/>
              </a:rPr>
              <a:t>аудиториях</a:t>
            </a:r>
            <a:r>
              <a:rPr dirty="0" sz="1600" spc="20" b="1" i="1">
                <a:solidFill>
                  <a:srgbClr val="003399"/>
                </a:solidFill>
                <a:latin typeface="Trebuchet MS"/>
                <a:cs typeface="Trebuchet MS"/>
              </a:rPr>
              <a:t> </a:t>
            </a:r>
            <a:r>
              <a:rPr dirty="0" sz="1600" spc="-10" b="1" i="1">
                <a:solidFill>
                  <a:srgbClr val="003399"/>
                </a:solidFill>
                <a:latin typeface="Trebuchet MS"/>
                <a:cs typeface="Trebuchet MS"/>
              </a:rPr>
              <a:t>ППЭ</a:t>
            </a:r>
            <a:endParaRPr sz="1600">
              <a:latin typeface="Trebuchet MS"/>
              <a:cs typeface="Trebuchet MS"/>
            </a:endParaRPr>
          </a:p>
          <a:p>
            <a:pPr algn="just" marL="203200" marR="1091565">
              <a:lnSpc>
                <a:spcPct val="100000"/>
              </a:lnSpc>
              <a:spcBef>
                <a:spcPts val="1300"/>
              </a:spcBef>
            </a:pPr>
            <a:r>
              <a:rPr dirty="0" sz="1600" spc="-5" b="1" i="1">
                <a:solidFill>
                  <a:srgbClr val="C00000"/>
                </a:solidFill>
                <a:latin typeface="Trebuchet MS"/>
                <a:cs typeface="Trebuchet MS"/>
              </a:rPr>
              <a:t>100-процентное </a:t>
            </a:r>
            <a:r>
              <a:rPr dirty="0" sz="1600" spc="-10" b="1" i="1">
                <a:solidFill>
                  <a:srgbClr val="003399"/>
                </a:solidFill>
                <a:latin typeface="Trebuchet MS"/>
                <a:cs typeface="Trebuchet MS"/>
              </a:rPr>
              <a:t>сканирование </a:t>
            </a:r>
            <a:r>
              <a:rPr dirty="0" sz="1600" spc="-470" b="1" i="1">
                <a:solidFill>
                  <a:srgbClr val="003399"/>
                </a:solidFill>
                <a:latin typeface="Trebuchet MS"/>
                <a:cs typeface="Trebuchet MS"/>
              </a:rPr>
              <a:t> </a:t>
            </a:r>
            <a:r>
              <a:rPr dirty="0" sz="1600" spc="-5" b="1" i="1">
                <a:solidFill>
                  <a:srgbClr val="003399"/>
                </a:solidFill>
                <a:latin typeface="Trebuchet MS"/>
                <a:cs typeface="Trebuchet MS"/>
              </a:rPr>
              <a:t>экзаменационных материалов </a:t>
            </a:r>
            <a:r>
              <a:rPr dirty="0" sz="1600" spc="-470" b="1" i="1">
                <a:solidFill>
                  <a:srgbClr val="003399"/>
                </a:solidFill>
                <a:latin typeface="Trebuchet MS"/>
                <a:cs typeface="Trebuchet MS"/>
              </a:rPr>
              <a:t> </a:t>
            </a:r>
            <a:r>
              <a:rPr dirty="0" sz="1600" spc="-10" b="1" i="1">
                <a:solidFill>
                  <a:srgbClr val="003399"/>
                </a:solidFill>
                <a:latin typeface="Trebuchet MS"/>
                <a:cs typeface="Trebuchet MS"/>
              </a:rPr>
              <a:t>участников</a:t>
            </a:r>
            <a:r>
              <a:rPr dirty="0" sz="1600" spc="30" b="1" i="1">
                <a:solidFill>
                  <a:srgbClr val="003399"/>
                </a:solidFill>
                <a:latin typeface="Trebuchet MS"/>
                <a:cs typeface="Trebuchet MS"/>
              </a:rPr>
              <a:t> </a:t>
            </a:r>
            <a:r>
              <a:rPr dirty="0" sz="1600" spc="-5" b="1" i="1">
                <a:solidFill>
                  <a:srgbClr val="003399"/>
                </a:solidFill>
                <a:latin typeface="Trebuchet MS"/>
                <a:cs typeface="Trebuchet MS"/>
              </a:rPr>
              <a:t>ЕГЭ в ППЭ</a:t>
            </a:r>
            <a:endParaRPr sz="1600">
              <a:latin typeface="Trebuchet MS"/>
              <a:cs typeface="Trebuchet MS"/>
            </a:endParaRPr>
          </a:p>
          <a:p>
            <a:pPr marL="191770" marR="460375">
              <a:lnSpc>
                <a:spcPct val="100000"/>
              </a:lnSpc>
              <a:spcBef>
                <a:spcPts val="1105"/>
              </a:spcBef>
            </a:pPr>
            <a:r>
              <a:rPr dirty="0" sz="1600" spc="-5" b="1" i="1">
                <a:solidFill>
                  <a:srgbClr val="C00000"/>
                </a:solidFill>
                <a:latin typeface="Trebuchet MS"/>
                <a:cs typeface="Trebuchet MS"/>
              </a:rPr>
              <a:t>100-процентное</a:t>
            </a:r>
            <a:r>
              <a:rPr dirty="0" sz="1600" spc="15" b="1" i="1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dirty="0" sz="1600" spc="-5" b="1" i="1">
                <a:solidFill>
                  <a:srgbClr val="003399"/>
                </a:solidFill>
                <a:latin typeface="Trebuchet MS"/>
                <a:cs typeface="Trebuchet MS"/>
              </a:rPr>
              <a:t>обеспечение</a:t>
            </a:r>
            <a:r>
              <a:rPr dirty="0" sz="1600" spc="35" b="1" i="1">
                <a:solidFill>
                  <a:srgbClr val="003399"/>
                </a:solidFill>
                <a:latin typeface="Trebuchet MS"/>
                <a:cs typeface="Trebuchet MS"/>
              </a:rPr>
              <a:t> </a:t>
            </a:r>
            <a:r>
              <a:rPr dirty="0" sz="1600" spc="-5" b="1" i="1">
                <a:solidFill>
                  <a:srgbClr val="003399"/>
                </a:solidFill>
                <a:latin typeface="Trebuchet MS"/>
                <a:cs typeface="Trebuchet MS"/>
              </a:rPr>
              <a:t>онлайн </a:t>
            </a:r>
            <a:r>
              <a:rPr dirty="0" sz="1600" spc="-470" b="1" i="1">
                <a:solidFill>
                  <a:srgbClr val="003399"/>
                </a:solidFill>
                <a:latin typeface="Trebuchet MS"/>
                <a:cs typeface="Trebuchet MS"/>
              </a:rPr>
              <a:t> </a:t>
            </a:r>
            <a:r>
              <a:rPr dirty="0" sz="1600" spc="-5" b="1" i="1">
                <a:solidFill>
                  <a:srgbClr val="003399"/>
                </a:solidFill>
                <a:latin typeface="Trebuchet MS"/>
                <a:cs typeface="Trebuchet MS"/>
              </a:rPr>
              <a:t>видеотрансляции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080886" y="5189346"/>
            <a:ext cx="3154680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220979" marR="213995" indent="635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C00000"/>
                </a:solidFill>
                <a:latin typeface="Trebuchet MS"/>
                <a:cs typeface="Trebuchet MS"/>
              </a:rPr>
              <a:t>(продолжительность </a:t>
            </a:r>
            <a:r>
              <a:rPr dirty="0" sz="1800" b="1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dirty="0" sz="1800" spc="-5" b="1">
                <a:solidFill>
                  <a:srgbClr val="C00000"/>
                </a:solidFill>
                <a:latin typeface="Trebuchet MS"/>
                <a:cs typeface="Trebuchet MS"/>
              </a:rPr>
              <a:t>итогового</a:t>
            </a:r>
            <a:r>
              <a:rPr dirty="0" sz="1800" spc="10" b="1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dirty="0" sz="1800" spc="-5" b="1">
                <a:solidFill>
                  <a:srgbClr val="C00000"/>
                </a:solidFill>
                <a:latin typeface="Trebuchet MS"/>
                <a:cs typeface="Trebuchet MS"/>
              </a:rPr>
              <a:t>сочинения </a:t>
            </a:r>
            <a:r>
              <a:rPr dirty="0" sz="1800" b="1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dirty="0" sz="1800" spc="-5" b="1">
                <a:solidFill>
                  <a:srgbClr val="C00000"/>
                </a:solidFill>
                <a:latin typeface="Trebuchet MS"/>
                <a:cs typeface="Trebuchet MS"/>
              </a:rPr>
              <a:t>(изложения),</a:t>
            </a:r>
            <a:r>
              <a:rPr dirty="0" sz="1800" spc="-70" b="1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dirty="0" sz="1800" spc="-5" b="1">
                <a:solidFill>
                  <a:srgbClr val="C00000"/>
                </a:solidFill>
                <a:latin typeface="Trebuchet MS"/>
                <a:cs typeface="Trebuchet MS"/>
              </a:rPr>
              <a:t>экзаменов</a:t>
            </a:r>
            <a:endParaRPr sz="18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dirty="0" sz="1800" spc="-5" b="1">
                <a:solidFill>
                  <a:srgbClr val="C00000"/>
                </a:solidFill>
                <a:latin typeface="Trebuchet MS"/>
                <a:cs typeface="Trebuchet MS"/>
              </a:rPr>
              <a:t>увеличивается</a:t>
            </a:r>
            <a:r>
              <a:rPr dirty="0" sz="1800" spc="-40" b="1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dirty="0" sz="1800" b="1">
                <a:solidFill>
                  <a:srgbClr val="C00000"/>
                </a:solidFill>
                <a:latin typeface="Trebuchet MS"/>
                <a:cs typeface="Trebuchet MS"/>
              </a:rPr>
              <a:t>на</a:t>
            </a:r>
            <a:r>
              <a:rPr dirty="0" sz="1800" spc="-20" b="1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dirty="0" sz="1800" b="1">
                <a:solidFill>
                  <a:srgbClr val="C00000"/>
                </a:solidFill>
                <a:latin typeface="Trebuchet MS"/>
                <a:cs typeface="Trebuchet MS"/>
              </a:rPr>
              <a:t>1,5</a:t>
            </a:r>
            <a:r>
              <a:rPr dirty="0" sz="1800" spc="-35" b="1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dirty="0" sz="1800" spc="-5" b="1">
                <a:solidFill>
                  <a:srgbClr val="C00000"/>
                </a:solidFill>
                <a:latin typeface="Trebuchet MS"/>
                <a:cs typeface="Trebuchet MS"/>
              </a:rPr>
              <a:t>часа).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134611" y="0"/>
            <a:ext cx="4445000" cy="3133090"/>
            <a:chOff x="4134611" y="0"/>
            <a:chExt cx="4445000" cy="313309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73723" y="0"/>
              <a:ext cx="2405633" cy="227304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13297" y="117347"/>
              <a:ext cx="2518918" cy="195338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34611" y="722376"/>
              <a:ext cx="2404110" cy="241020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23917" y="872108"/>
              <a:ext cx="2518791" cy="195338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57471" y="0"/>
              <a:ext cx="2404110" cy="230200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24298" y="117347"/>
              <a:ext cx="2518791" cy="195338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413503" y="193547"/>
              <a:ext cx="835913" cy="720089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4572380" y="271398"/>
            <a:ext cx="522605" cy="7162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8895">
              <a:lnSpc>
                <a:spcPct val="100000"/>
              </a:lnSpc>
              <a:spcBef>
                <a:spcPts val="100"/>
              </a:spcBef>
            </a:pPr>
            <a:r>
              <a:rPr dirty="0" sz="2700" b="1">
                <a:solidFill>
                  <a:srgbClr val="FFFFFF"/>
                </a:solidFill>
                <a:latin typeface="Microsoft YaHei"/>
                <a:cs typeface="Microsoft YaHei"/>
              </a:rPr>
              <a:t>30</a:t>
            </a:r>
            <a:endParaRPr sz="2700">
              <a:latin typeface="Microsoft YaHei"/>
              <a:cs typeface="Microsoft YaHe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800" spc="5" b="1">
                <a:solidFill>
                  <a:srgbClr val="FFFFFF"/>
                </a:solidFill>
                <a:latin typeface="Microsoft YaHei"/>
                <a:cs typeface="Microsoft YaHei"/>
              </a:rPr>
              <a:t>64%</a:t>
            </a:r>
            <a:endParaRPr sz="1800">
              <a:latin typeface="Microsoft YaHei"/>
              <a:cs typeface="Microsoft YaHe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445508" y="190500"/>
            <a:ext cx="4399915" cy="2943860"/>
            <a:chOff x="4445508" y="190500"/>
            <a:chExt cx="4399915" cy="2943860"/>
          </a:xfrm>
        </p:grpSpPr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445508" y="637019"/>
              <a:ext cx="771906" cy="48083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188964" y="723900"/>
              <a:ext cx="2405634" cy="241020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812917" y="872108"/>
              <a:ext cx="2518917" cy="1953387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817864" y="242315"/>
              <a:ext cx="27940" cy="200025"/>
            </a:xfrm>
            <a:custGeom>
              <a:avLst/>
              <a:gdLst/>
              <a:ahLst/>
              <a:cxnLst/>
              <a:rect l="l" t="t" r="r" b="b"/>
              <a:pathLst>
                <a:path w="27940" h="200025">
                  <a:moveTo>
                    <a:pt x="27431" y="0"/>
                  </a:moveTo>
                  <a:lnTo>
                    <a:pt x="0" y="0"/>
                  </a:lnTo>
                  <a:lnTo>
                    <a:pt x="0" y="199643"/>
                  </a:lnTo>
                  <a:lnTo>
                    <a:pt x="27431" y="199643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00ACB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572500" y="190500"/>
              <a:ext cx="217931" cy="25146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8519160" y="242315"/>
              <a:ext cx="26034" cy="200025"/>
            </a:xfrm>
            <a:custGeom>
              <a:avLst/>
              <a:gdLst/>
              <a:ahLst/>
              <a:cxnLst/>
              <a:rect l="l" t="t" r="r" b="b"/>
              <a:pathLst>
                <a:path w="26034" h="200025">
                  <a:moveTo>
                    <a:pt x="25907" y="0"/>
                  </a:moveTo>
                  <a:lnTo>
                    <a:pt x="0" y="0"/>
                  </a:lnTo>
                  <a:lnTo>
                    <a:pt x="0" y="199643"/>
                  </a:lnTo>
                  <a:lnTo>
                    <a:pt x="25907" y="199643"/>
                  </a:lnTo>
                  <a:lnTo>
                    <a:pt x="25907" y="0"/>
                  </a:lnTo>
                  <a:close/>
                </a:path>
              </a:pathLst>
            </a:custGeom>
            <a:solidFill>
              <a:srgbClr val="00AC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8525256" y="1953767"/>
              <a:ext cx="280670" cy="280670"/>
            </a:xfrm>
            <a:custGeom>
              <a:avLst/>
              <a:gdLst/>
              <a:ahLst/>
              <a:cxnLst/>
              <a:rect l="l" t="t" r="r" b="b"/>
              <a:pathLst>
                <a:path w="280670" h="280669">
                  <a:moveTo>
                    <a:pt x="156972" y="185928"/>
                  </a:moveTo>
                  <a:lnTo>
                    <a:pt x="57912" y="185928"/>
                  </a:lnTo>
                  <a:lnTo>
                    <a:pt x="57912" y="204216"/>
                  </a:lnTo>
                  <a:lnTo>
                    <a:pt x="156972" y="204216"/>
                  </a:lnTo>
                  <a:lnTo>
                    <a:pt x="156972" y="185928"/>
                  </a:lnTo>
                  <a:close/>
                </a:path>
                <a:path w="280670" h="280669">
                  <a:moveTo>
                    <a:pt x="222504" y="128016"/>
                  </a:moveTo>
                  <a:lnTo>
                    <a:pt x="57912" y="128016"/>
                  </a:lnTo>
                  <a:lnTo>
                    <a:pt x="57912" y="146304"/>
                  </a:lnTo>
                  <a:lnTo>
                    <a:pt x="222504" y="146304"/>
                  </a:lnTo>
                  <a:lnTo>
                    <a:pt x="222504" y="128016"/>
                  </a:lnTo>
                  <a:close/>
                </a:path>
                <a:path w="280670" h="280669">
                  <a:moveTo>
                    <a:pt x="222504" y="70104"/>
                  </a:moveTo>
                  <a:lnTo>
                    <a:pt x="57912" y="70104"/>
                  </a:lnTo>
                  <a:lnTo>
                    <a:pt x="57912" y="88392"/>
                  </a:lnTo>
                  <a:lnTo>
                    <a:pt x="222504" y="88392"/>
                  </a:lnTo>
                  <a:lnTo>
                    <a:pt x="222504" y="70104"/>
                  </a:lnTo>
                  <a:close/>
                </a:path>
                <a:path w="280670" h="280669">
                  <a:moveTo>
                    <a:pt x="280416" y="0"/>
                  </a:moveTo>
                  <a:lnTo>
                    <a:pt x="257048" y="0"/>
                  </a:lnTo>
                  <a:lnTo>
                    <a:pt x="257048" y="23241"/>
                  </a:lnTo>
                  <a:lnTo>
                    <a:pt x="257048" y="179959"/>
                  </a:lnTo>
                  <a:lnTo>
                    <a:pt x="180975" y="257175"/>
                  </a:lnTo>
                  <a:lnTo>
                    <a:pt x="23749" y="257175"/>
                  </a:lnTo>
                  <a:lnTo>
                    <a:pt x="23749" y="23241"/>
                  </a:lnTo>
                  <a:lnTo>
                    <a:pt x="257048" y="23241"/>
                  </a:lnTo>
                  <a:lnTo>
                    <a:pt x="257048" y="0"/>
                  </a:lnTo>
                  <a:lnTo>
                    <a:pt x="0" y="0"/>
                  </a:lnTo>
                  <a:lnTo>
                    <a:pt x="0" y="280416"/>
                  </a:lnTo>
                  <a:lnTo>
                    <a:pt x="280416" y="280416"/>
                  </a:lnTo>
                  <a:lnTo>
                    <a:pt x="280416" y="257175"/>
                  </a:lnTo>
                  <a:lnTo>
                    <a:pt x="280416" y="23241"/>
                  </a:lnTo>
                  <a:lnTo>
                    <a:pt x="280416" y="0"/>
                  </a:lnTo>
                  <a:close/>
                </a:path>
              </a:pathLst>
            </a:custGeom>
            <a:solidFill>
              <a:srgbClr val="E86F7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0" name="object 20"/>
          <p:cNvGrpSpPr/>
          <p:nvPr/>
        </p:nvGrpSpPr>
        <p:grpSpPr>
          <a:xfrm>
            <a:off x="2307335" y="1906523"/>
            <a:ext cx="337185" cy="361315"/>
            <a:chOff x="2307335" y="1906523"/>
            <a:chExt cx="337185" cy="361315"/>
          </a:xfrm>
        </p:grpSpPr>
        <p:sp>
          <p:nvSpPr>
            <p:cNvPr id="21" name="object 21"/>
            <p:cNvSpPr/>
            <p:nvPr/>
          </p:nvSpPr>
          <p:spPr>
            <a:xfrm>
              <a:off x="2307335" y="1906523"/>
              <a:ext cx="262255" cy="361315"/>
            </a:xfrm>
            <a:custGeom>
              <a:avLst/>
              <a:gdLst/>
              <a:ahLst/>
              <a:cxnLst/>
              <a:rect l="l" t="t" r="r" b="b"/>
              <a:pathLst>
                <a:path w="262255" h="361314">
                  <a:moveTo>
                    <a:pt x="262127" y="0"/>
                  </a:moveTo>
                  <a:lnTo>
                    <a:pt x="75056" y="0"/>
                  </a:lnTo>
                  <a:lnTo>
                    <a:pt x="0" y="75184"/>
                  </a:lnTo>
                  <a:lnTo>
                    <a:pt x="0" y="361188"/>
                  </a:lnTo>
                  <a:lnTo>
                    <a:pt x="262127" y="361188"/>
                  </a:lnTo>
                  <a:lnTo>
                    <a:pt x="262127" y="330708"/>
                  </a:lnTo>
                  <a:lnTo>
                    <a:pt x="29971" y="330708"/>
                  </a:lnTo>
                  <a:lnTo>
                    <a:pt x="29971" y="105155"/>
                  </a:lnTo>
                  <a:lnTo>
                    <a:pt x="105028" y="105155"/>
                  </a:lnTo>
                  <a:lnTo>
                    <a:pt x="105028" y="29972"/>
                  </a:lnTo>
                  <a:lnTo>
                    <a:pt x="262127" y="29972"/>
                  </a:lnTo>
                  <a:lnTo>
                    <a:pt x="262127" y="0"/>
                  </a:lnTo>
                  <a:close/>
                </a:path>
                <a:path w="262255" h="361314">
                  <a:moveTo>
                    <a:pt x="262127" y="225551"/>
                  </a:moveTo>
                  <a:lnTo>
                    <a:pt x="232156" y="255524"/>
                  </a:lnTo>
                  <a:lnTo>
                    <a:pt x="232156" y="330708"/>
                  </a:lnTo>
                  <a:lnTo>
                    <a:pt x="262127" y="330708"/>
                  </a:lnTo>
                  <a:lnTo>
                    <a:pt x="262127" y="225551"/>
                  </a:lnTo>
                  <a:close/>
                </a:path>
                <a:path w="262255" h="361314">
                  <a:moveTo>
                    <a:pt x="262127" y="29972"/>
                  </a:moveTo>
                  <a:lnTo>
                    <a:pt x="232156" y="29972"/>
                  </a:lnTo>
                  <a:lnTo>
                    <a:pt x="232156" y="60960"/>
                  </a:lnTo>
                  <a:lnTo>
                    <a:pt x="262127" y="30987"/>
                  </a:lnTo>
                  <a:lnTo>
                    <a:pt x="262127" y="29972"/>
                  </a:lnTo>
                  <a:close/>
                </a:path>
              </a:pathLst>
            </a:custGeom>
            <a:solidFill>
              <a:srgbClr val="66397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414015" y="1961387"/>
              <a:ext cx="230123" cy="227075"/>
            </a:xfrm>
            <a:prstGeom prst="rect">
              <a:avLst/>
            </a:prstGeom>
          </p:spPr>
        </p:pic>
      </p:grpSp>
      <p:sp>
        <p:nvSpPr>
          <p:cNvPr id="23" name="object 23"/>
          <p:cNvSpPr/>
          <p:nvPr/>
        </p:nvSpPr>
        <p:spPr>
          <a:xfrm>
            <a:off x="2311907" y="153923"/>
            <a:ext cx="332740" cy="327660"/>
          </a:xfrm>
          <a:custGeom>
            <a:avLst/>
            <a:gdLst/>
            <a:ahLst/>
            <a:cxnLst/>
            <a:rect l="l" t="t" r="r" b="b"/>
            <a:pathLst>
              <a:path w="332739" h="327659">
                <a:moveTo>
                  <a:pt x="228346" y="274827"/>
                </a:moveTo>
                <a:lnTo>
                  <a:pt x="103886" y="274827"/>
                </a:lnTo>
                <a:lnTo>
                  <a:pt x="111623" y="276475"/>
                </a:lnTo>
                <a:lnTo>
                  <a:pt x="127192" y="283721"/>
                </a:lnTo>
                <a:lnTo>
                  <a:pt x="135000" y="285368"/>
                </a:lnTo>
                <a:lnTo>
                  <a:pt x="135000" y="327660"/>
                </a:lnTo>
                <a:lnTo>
                  <a:pt x="197231" y="327660"/>
                </a:lnTo>
                <a:lnTo>
                  <a:pt x="197231" y="285368"/>
                </a:lnTo>
                <a:lnTo>
                  <a:pt x="205039" y="283721"/>
                </a:lnTo>
                <a:lnTo>
                  <a:pt x="220608" y="276475"/>
                </a:lnTo>
                <a:lnTo>
                  <a:pt x="228346" y="274827"/>
                </a:lnTo>
                <a:close/>
              </a:path>
              <a:path w="332739" h="327659">
                <a:moveTo>
                  <a:pt x="290703" y="264287"/>
                </a:moveTo>
                <a:lnTo>
                  <a:pt x="41529" y="264287"/>
                </a:lnTo>
                <a:lnTo>
                  <a:pt x="62230" y="295910"/>
                </a:lnTo>
                <a:lnTo>
                  <a:pt x="83058" y="295910"/>
                </a:lnTo>
                <a:lnTo>
                  <a:pt x="103886" y="274827"/>
                </a:lnTo>
                <a:lnTo>
                  <a:pt x="283802" y="274827"/>
                </a:lnTo>
                <a:lnTo>
                  <a:pt x="290703" y="264287"/>
                </a:lnTo>
                <a:close/>
              </a:path>
              <a:path w="332739" h="327659">
                <a:moveTo>
                  <a:pt x="283802" y="274827"/>
                </a:moveTo>
                <a:lnTo>
                  <a:pt x="228346" y="274827"/>
                </a:lnTo>
                <a:lnTo>
                  <a:pt x="259587" y="295910"/>
                </a:lnTo>
                <a:lnTo>
                  <a:pt x="270002" y="295910"/>
                </a:lnTo>
                <a:lnTo>
                  <a:pt x="283802" y="274827"/>
                </a:lnTo>
                <a:close/>
              </a:path>
              <a:path w="332739" h="327659">
                <a:moveTo>
                  <a:pt x="290703" y="74041"/>
                </a:moveTo>
                <a:lnTo>
                  <a:pt x="41529" y="74041"/>
                </a:lnTo>
                <a:lnTo>
                  <a:pt x="62230" y="95123"/>
                </a:lnTo>
                <a:lnTo>
                  <a:pt x="56282" y="104695"/>
                </a:lnTo>
                <a:lnTo>
                  <a:pt x="53227" y="116284"/>
                </a:lnTo>
                <a:lnTo>
                  <a:pt x="52103" y="127841"/>
                </a:lnTo>
                <a:lnTo>
                  <a:pt x="51943" y="137414"/>
                </a:lnTo>
                <a:lnTo>
                  <a:pt x="0" y="137414"/>
                </a:lnTo>
                <a:lnTo>
                  <a:pt x="0" y="190246"/>
                </a:lnTo>
                <a:lnTo>
                  <a:pt x="51943" y="190246"/>
                </a:lnTo>
                <a:lnTo>
                  <a:pt x="52103" y="204319"/>
                </a:lnTo>
                <a:lnTo>
                  <a:pt x="53228" y="215391"/>
                </a:lnTo>
                <a:lnTo>
                  <a:pt x="56282" y="224464"/>
                </a:lnTo>
                <a:lnTo>
                  <a:pt x="62230" y="232537"/>
                </a:lnTo>
                <a:lnTo>
                  <a:pt x="31115" y="264287"/>
                </a:lnTo>
                <a:lnTo>
                  <a:pt x="301117" y="264287"/>
                </a:lnTo>
                <a:lnTo>
                  <a:pt x="280352" y="243077"/>
                </a:lnTo>
                <a:lnTo>
                  <a:pt x="166116" y="243077"/>
                </a:lnTo>
                <a:lnTo>
                  <a:pt x="137245" y="235975"/>
                </a:lnTo>
                <a:lnTo>
                  <a:pt x="114220" y="217979"/>
                </a:lnTo>
                <a:lnTo>
                  <a:pt x="98982" y="194054"/>
                </a:lnTo>
                <a:lnTo>
                  <a:pt x="93472" y="169164"/>
                </a:lnTo>
                <a:lnTo>
                  <a:pt x="98982" y="139753"/>
                </a:lnTo>
                <a:lnTo>
                  <a:pt x="114244" y="116268"/>
                </a:lnTo>
                <a:lnTo>
                  <a:pt x="137245" y="100744"/>
                </a:lnTo>
                <a:lnTo>
                  <a:pt x="166116" y="95123"/>
                </a:lnTo>
                <a:lnTo>
                  <a:pt x="270002" y="95123"/>
                </a:lnTo>
                <a:lnTo>
                  <a:pt x="290703" y="74041"/>
                </a:lnTo>
                <a:close/>
              </a:path>
              <a:path w="332739" h="327659">
                <a:moveTo>
                  <a:pt x="270002" y="95123"/>
                </a:moveTo>
                <a:lnTo>
                  <a:pt x="166116" y="95123"/>
                </a:lnTo>
                <a:lnTo>
                  <a:pt x="194986" y="100744"/>
                </a:lnTo>
                <a:lnTo>
                  <a:pt x="218011" y="116284"/>
                </a:lnTo>
                <a:lnTo>
                  <a:pt x="233249" y="139753"/>
                </a:lnTo>
                <a:lnTo>
                  <a:pt x="238760" y="169164"/>
                </a:lnTo>
                <a:lnTo>
                  <a:pt x="233249" y="194054"/>
                </a:lnTo>
                <a:lnTo>
                  <a:pt x="218011" y="217979"/>
                </a:lnTo>
                <a:lnTo>
                  <a:pt x="194986" y="235975"/>
                </a:lnTo>
                <a:lnTo>
                  <a:pt x="166116" y="243077"/>
                </a:lnTo>
                <a:lnTo>
                  <a:pt x="280352" y="243077"/>
                </a:lnTo>
                <a:lnTo>
                  <a:pt x="270002" y="232537"/>
                </a:lnTo>
                <a:lnTo>
                  <a:pt x="276111" y="224464"/>
                </a:lnTo>
                <a:lnTo>
                  <a:pt x="280304" y="215391"/>
                </a:lnTo>
                <a:lnTo>
                  <a:pt x="284521" y="204319"/>
                </a:lnTo>
                <a:lnTo>
                  <a:pt x="290703" y="190246"/>
                </a:lnTo>
                <a:lnTo>
                  <a:pt x="332231" y="190246"/>
                </a:lnTo>
                <a:lnTo>
                  <a:pt x="332231" y="137414"/>
                </a:lnTo>
                <a:lnTo>
                  <a:pt x="290703" y="137414"/>
                </a:lnTo>
                <a:lnTo>
                  <a:pt x="284521" y="127841"/>
                </a:lnTo>
                <a:lnTo>
                  <a:pt x="276111" y="104695"/>
                </a:lnTo>
                <a:lnTo>
                  <a:pt x="270002" y="95123"/>
                </a:lnTo>
                <a:close/>
              </a:path>
              <a:path w="332739" h="327659">
                <a:moveTo>
                  <a:pt x="301117" y="63373"/>
                </a:moveTo>
                <a:lnTo>
                  <a:pt x="31115" y="63373"/>
                </a:lnTo>
                <a:lnTo>
                  <a:pt x="31115" y="74041"/>
                </a:lnTo>
                <a:lnTo>
                  <a:pt x="301117" y="74041"/>
                </a:lnTo>
                <a:lnTo>
                  <a:pt x="301117" y="63373"/>
                </a:lnTo>
                <a:close/>
              </a:path>
              <a:path w="332739" h="327659">
                <a:moveTo>
                  <a:pt x="83058" y="31750"/>
                </a:moveTo>
                <a:lnTo>
                  <a:pt x="62230" y="31750"/>
                </a:lnTo>
                <a:lnTo>
                  <a:pt x="41529" y="63373"/>
                </a:lnTo>
                <a:lnTo>
                  <a:pt x="103886" y="63373"/>
                </a:lnTo>
                <a:lnTo>
                  <a:pt x="83058" y="31750"/>
                </a:lnTo>
                <a:close/>
              </a:path>
              <a:path w="332739" h="327659">
                <a:moveTo>
                  <a:pt x="197231" y="0"/>
                </a:moveTo>
                <a:lnTo>
                  <a:pt x="135000" y="0"/>
                </a:lnTo>
                <a:lnTo>
                  <a:pt x="135000" y="42291"/>
                </a:lnTo>
                <a:lnTo>
                  <a:pt x="127192" y="44102"/>
                </a:lnTo>
                <a:lnTo>
                  <a:pt x="119395" y="48879"/>
                </a:lnTo>
                <a:lnTo>
                  <a:pt x="111623" y="55631"/>
                </a:lnTo>
                <a:lnTo>
                  <a:pt x="103886" y="63373"/>
                </a:lnTo>
                <a:lnTo>
                  <a:pt x="228346" y="63373"/>
                </a:lnTo>
                <a:lnTo>
                  <a:pt x="220608" y="55631"/>
                </a:lnTo>
                <a:lnTo>
                  <a:pt x="212836" y="48879"/>
                </a:lnTo>
                <a:lnTo>
                  <a:pt x="205039" y="44102"/>
                </a:lnTo>
                <a:lnTo>
                  <a:pt x="197231" y="42291"/>
                </a:lnTo>
                <a:lnTo>
                  <a:pt x="197231" y="0"/>
                </a:lnTo>
                <a:close/>
              </a:path>
              <a:path w="332739" h="327659">
                <a:moveTo>
                  <a:pt x="270002" y="31750"/>
                </a:moveTo>
                <a:lnTo>
                  <a:pt x="259587" y="31750"/>
                </a:lnTo>
                <a:lnTo>
                  <a:pt x="228346" y="63373"/>
                </a:lnTo>
                <a:lnTo>
                  <a:pt x="290703" y="63373"/>
                </a:lnTo>
                <a:lnTo>
                  <a:pt x="270002" y="31750"/>
                </a:lnTo>
                <a:close/>
              </a:path>
            </a:pathLst>
          </a:custGeom>
          <a:solidFill>
            <a:srgbClr val="FFB8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2691129" y="147320"/>
            <a:ext cx="132016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404040"/>
                </a:solidFill>
                <a:latin typeface="Microsoft YaHei"/>
                <a:cs typeface="Microsoft YaHei"/>
              </a:rPr>
              <a:t>Кол-во</a:t>
            </a:r>
            <a:endParaRPr sz="1800">
              <a:latin typeface="Microsoft YaHei"/>
              <a:cs typeface="Microsoft YaHei"/>
            </a:endParaRPr>
          </a:p>
          <a:p>
            <a:pPr marL="12700">
              <a:lnSpc>
                <a:spcPct val="100000"/>
              </a:lnSpc>
            </a:pPr>
            <a:r>
              <a:rPr dirty="0" sz="1800" spc="-5">
                <a:solidFill>
                  <a:srgbClr val="404040"/>
                </a:solidFill>
                <a:latin typeface="Microsoft YaHei"/>
                <a:cs typeface="Microsoft YaHei"/>
              </a:rPr>
              <a:t>участников</a:t>
            </a:r>
            <a:endParaRPr sz="1800">
              <a:latin typeface="Microsoft YaHei"/>
              <a:cs typeface="Microsoft YaHe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691129" y="1920621"/>
            <a:ext cx="1517015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404040"/>
                </a:solidFill>
                <a:latin typeface="Microsoft YaHei"/>
                <a:cs typeface="Microsoft YaHei"/>
              </a:rPr>
              <a:t>Кол-во</a:t>
            </a:r>
            <a:endParaRPr sz="1800">
              <a:latin typeface="Microsoft YaHei"/>
              <a:cs typeface="Microsoft YaHei"/>
            </a:endParaRPr>
          </a:p>
          <a:p>
            <a:pPr marL="12700" marR="5080">
              <a:lnSpc>
                <a:spcPct val="100000"/>
              </a:lnSpc>
            </a:pPr>
            <a:r>
              <a:rPr dirty="0" sz="1800" spc="-5">
                <a:solidFill>
                  <a:srgbClr val="404040"/>
                </a:solidFill>
                <a:latin typeface="Microsoft YaHei"/>
                <a:cs typeface="Microsoft YaHei"/>
              </a:rPr>
              <a:t>набравших </a:t>
            </a:r>
            <a:r>
              <a:rPr dirty="0" sz="1800">
                <a:solidFill>
                  <a:srgbClr val="404040"/>
                </a:solidFill>
                <a:latin typeface="Microsoft YaHei"/>
                <a:cs typeface="Microsoft YaHei"/>
              </a:rPr>
              <a:t> мини</a:t>
            </a:r>
            <a:r>
              <a:rPr dirty="0" sz="1800" spc="-5">
                <a:solidFill>
                  <a:srgbClr val="404040"/>
                </a:solidFill>
                <a:latin typeface="Microsoft YaHei"/>
                <a:cs typeface="Microsoft YaHei"/>
              </a:rPr>
              <a:t>м</a:t>
            </a:r>
            <a:r>
              <a:rPr dirty="0" sz="1800">
                <a:solidFill>
                  <a:srgbClr val="404040"/>
                </a:solidFill>
                <a:latin typeface="Microsoft YaHei"/>
                <a:cs typeface="Microsoft YaHei"/>
              </a:rPr>
              <a:t>ал</a:t>
            </a:r>
            <a:r>
              <a:rPr dirty="0" sz="1800" spc="5">
                <a:solidFill>
                  <a:srgbClr val="404040"/>
                </a:solidFill>
                <a:latin typeface="Microsoft YaHei"/>
                <a:cs typeface="Microsoft YaHei"/>
              </a:rPr>
              <a:t>ь</a:t>
            </a:r>
            <a:r>
              <a:rPr dirty="0" sz="1800">
                <a:solidFill>
                  <a:srgbClr val="404040"/>
                </a:solidFill>
                <a:latin typeface="Microsoft YaHei"/>
                <a:cs typeface="Microsoft YaHei"/>
              </a:rPr>
              <a:t>ны  й</a:t>
            </a:r>
            <a:r>
              <a:rPr dirty="0" sz="1800" spc="-10">
                <a:solidFill>
                  <a:srgbClr val="404040"/>
                </a:solidFill>
                <a:latin typeface="Microsoft YaHei"/>
                <a:cs typeface="Microsoft YaHei"/>
              </a:rPr>
              <a:t> </a:t>
            </a:r>
            <a:r>
              <a:rPr dirty="0" sz="1800">
                <a:solidFill>
                  <a:srgbClr val="404040"/>
                </a:solidFill>
                <a:latin typeface="Microsoft YaHei"/>
                <a:cs typeface="Microsoft YaHei"/>
              </a:rPr>
              <a:t>балл</a:t>
            </a:r>
            <a:endParaRPr sz="1800">
              <a:latin typeface="Microsoft YaHei"/>
              <a:cs typeface="Microsoft YaHe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902445" y="147320"/>
            <a:ext cx="1023619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404040"/>
                </a:solidFill>
                <a:latin typeface="Microsoft YaHei"/>
                <a:cs typeface="Microsoft YaHei"/>
              </a:rPr>
              <a:t>Сред</a:t>
            </a:r>
            <a:r>
              <a:rPr dirty="0" sz="1800" spc="-10">
                <a:solidFill>
                  <a:srgbClr val="404040"/>
                </a:solidFill>
                <a:latin typeface="Microsoft YaHei"/>
                <a:cs typeface="Microsoft YaHei"/>
              </a:rPr>
              <a:t>н</a:t>
            </a:r>
            <a:r>
              <a:rPr dirty="0" sz="1800" spc="-5">
                <a:solidFill>
                  <a:srgbClr val="404040"/>
                </a:solidFill>
                <a:latin typeface="Microsoft YaHei"/>
                <a:cs typeface="Microsoft YaHei"/>
              </a:rPr>
              <a:t>ий  </a:t>
            </a:r>
            <a:r>
              <a:rPr dirty="0" sz="1800">
                <a:solidFill>
                  <a:srgbClr val="404040"/>
                </a:solidFill>
                <a:latin typeface="Microsoft YaHei"/>
                <a:cs typeface="Microsoft YaHei"/>
              </a:rPr>
              <a:t>балл</a:t>
            </a:r>
            <a:endParaRPr sz="1800">
              <a:latin typeface="Microsoft YaHei"/>
              <a:cs typeface="Microsoft YaHe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942958" y="1903857"/>
            <a:ext cx="1405255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404040"/>
                </a:solidFill>
                <a:latin typeface="Microsoft YaHei"/>
                <a:cs typeface="Microsoft YaHei"/>
              </a:rPr>
              <a:t>Высокие</a:t>
            </a:r>
            <a:endParaRPr sz="1800">
              <a:latin typeface="Microsoft YaHei"/>
              <a:cs typeface="Microsoft YaHei"/>
            </a:endParaRPr>
          </a:p>
          <a:p>
            <a:pPr marL="12700">
              <a:lnSpc>
                <a:spcPct val="100000"/>
              </a:lnSpc>
            </a:pPr>
            <a:r>
              <a:rPr dirty="0" sz="1800" spc="-5">
                <a:solidFill>
                  <a:srgbClr val="404040"/>
                </a:solidFill>
                <a:latin typeface="Microsoft YaHei"/>
                <a:cs typeface="Microsoft YaHei"/>
              </a:rPr>
              <a:t>результаты</a:t>
            </a:r>
            <a:endParaRPr sz="1800">
              <a:latin typeface="Microsoft YaHei"/>
              <a:cs typeface="Microsoft YaHei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404040"/>
                </a:solidFill>
                <a:latin typeface="Microsoft YaHei"/>
                <a:cs typeface="Microsoft YaHei"/>
              </a:rPr>
              <a:t>(80</a:t>
            </a:r>
            <a:r>
              <a:rPr dirty="0" sz="1800" spc="-50">
                <a:solidFill>
                  <a:srgbClr val="404040"/>
                </a:solidFill>
                <a:latin typeface="Microsoft YaHei"/>
                <a:cs typeface="Microsoft YaHei"/>
              </a:rPr>
              <a:t> </a:t>
            </a:r>
            <a:r>
              <a:rPr dirty="0" sz="1800">
                <a:solidFill>
                  <a:srgbClr val="404040"/>
                </a:solidFill>
                <a:latin typeface="Microsoft YaHei"/>
                <a:cs typeface="Microsoft YaHei"/>
              </a:rPr>
              <a:t>и</a:t>
            </a:r>
            <a:r>
              <a:rPr dirty="0" sz="1800" spc="-50">
                <a:solidFill>
                  <a:srgbClr val="404040"/>
                </a:solidFill>
                <a:latin typeface="Microsoft YaHei"/>
                <a:cs typeface="Microsoft YaHei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Microsoft YaHei"/>
                <a:cs typeface="Microsoft YaHei"/>
              </a:rPr>
              <a:t>более)</a:t>
            </a:r>
            <a:endParaRPr sz="1800">
              <a:latin typeface="Microsoft YaHei"/>
              <a:cs typeface="Microsoft YaHe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661661" y="2011807"/>
            <a:ext cx="449580" cy="436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b="1">
                <a:solidFill>
                  <a:srgbClr val="FFFFFF"/>
                </a:solidFill>
                <a:latin typeface="Microsoft YaHei"/>
                <a:cs typeface="Microsoft YaHei"/>
              </a:rPr>
              <a:t>30</a:t>
            </a:r>
            <a:endParaRPr sz="2700">
              <a:latin typeface="Microsoft YaHei"/>
              <a:cs typeface="Microsoft YaHei"/>
            </a:endParaRPr>
          </a:p>
        </p:txBody>
      </p:sp>
      <p:pic>
        <p:nvPicPr>
          <p:cNvPr id="29" name="object 2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466844" y="1932432"/>
            <a:ext cx="835913" cy="721613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7498460" y="218947"/>
            <a:ext cx="758190" cy="436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b="1">
                <a:solidFill>
                  <a:srgbClr val="FFFFFF"/>
                </a:solidFill>
                <a:latin typeface="Microsoft YaHei"/>
                <a:cs typeface="Microsoft YaHei"/>
              </a:rPr>
              <a:t>62,6</a:t>
            </a:r>
            <a:endParaRPr sz="2700">
              <a:latin typeface="Microsoft YaHei"/>
              <a:cs typeface="Microsoft YaHei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7303007" y="140207"/>
            <a:ext cx="1145540" cy="2513965"/>
            <a:chOff x="7303007" y="140207"/>
            <a:chExt cx="1145540" cy="2513965"/>
          </a:xfrm>
        </p:grpSpPr>
        <p:pic>
          <p:nvPicPr>
            <p:cNvPr id="32" name="object 3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303007" y="140207"/>
              <a:ext cx="1145286" cy="721614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537703" y="1932431"/>
              <a:ext cx="624077" cy="721613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7590790" y="2011807"/>
            <a:ext cx="522605" cy="7162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5575">
              <a:lnSpc>
                <a:spcPct val="100000"/>
              </a:lnSpc>
              <a:spcBef>
                <a:spcPts val="100"/>
              </a:spcBef>
            </a:pPr>
            <a:r>
              <a:rPr dirty="0" sz="2700" b="1">
                <a:solidFill>
                  <a:srgbClr val="FFFFFF"/>
                </a:solidFill>
                <a:latin typeface="Microsoft YaHei"/>
                <a:cs typeface="Microsoft YaHei"/>
              </a:rPr>
              <a:t>4</a:t>
            </a:r>
            <a:endParaRPr sz="2700">
              <a:latin typeface="Microsoft YaHei"/>
              <a:cs typeface="Microsoft YaHe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800" spc="5" b="1">
                <a:solidFill>
                  <a:srgbClr val="FFFFFF"/>
                </a:solidFill>
                <a:latin typeface="Microsoft YaHei"/>
                <a:cs typeface="Microsoft YaHei"/>
              </a:rPr>
              <a:t>14%</a:t>
            </a:r>
            <a:endParaRPr sz="1800">
              <a:latin typeface="Microsoft YaHei"/>
              <a:cs typeface="Microsoft YaHei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1734311" y="749808"/>
            <a:ext cx="8990965" cy="6108700"/>
            <a:chOff x="1734311" y="749808"/>
            <a:chExt cx="8990965" cy="6108700"/>
          </a:xfrm>
        </p:grpSpPr>
        <p:pic>
          <p:nvPicPr>
            <p:cNvPr id="36" name="object 3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463027" y="2377427"/>
              <a:ext cx="771905" cy="480834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734311" y="3046475"/>
              <a:ext cx="8933688" cy="3811520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428988" y="1027176"/>
              <a:ext cx="1165098" cy="677418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186671" y="749808"/>
              <a:ext cx="1538477" cy="567689"/>
            </a:xfrm>
            <a:prstGeom prst="rect">
              <a:avLst/>
            </a:prstGeom>
          </p:spPr>
        </p:pic>
      </p:grpSp>
      <p:sp>
        <p:nvSpPr>
          <p:cNvPr id="40" name="object 40"/>
          <p:cNvSpPr txBox="1"/>
          <p:nvPr/>
        </p:nvSpPr>
        <p:spPr>
          <a:xfrm>
            <a:off x="3733800" y="1082039"/>
            <a:ext cx="5352415" cy="527685"/>
          </a:xfrm>
          <a:prstGeom prst="rect">
            <a:avLst/>
          </a:prstGeom>
          <a:solidFill>
            <a:srgbClr val="EEF3E1"/>
          </a:solidFill>
        </p:spPr>
        <p:txBody>
          <a:bodyPr wrap="square" lIns="0" tIns="0" rIns="0" bIns="0" rtlCol="0" vert="horz">
            <a:spAutoFit/>
          </a:bodyPr>
          <a:lstStyle/>
          <a:p>
            <a:pPr marL="92075">
              <a:lnSpc>
                <a:spcPts val="3504"/>
              </a:lnSpc>
            </a:pPr>
            <a:r>
              <a:rPr dirty="0" sz="3000">
                <a:latin typeface="Calibri Light"/>
                <a:cs typeface="Calibri Light"/>
              </a:rPr>
              <a:t>МАТЕМАТИКА</a:t>
            </a:r>
            <a:r>
              <a:rPr dirty="0" sz="3000" spc="-45">
                <a:latin typeface="Calibri Light"/>
                <a:cs typeface="Calibri Light"/>
              </a:rPr>
              <a:t> </a:t>
            </a:r>
            <a:r>
              <a:rPr dirty="0" sz="3000">
                <a:latin typeface="Calibri Light"/>
                <a:cs typeface="Calibri Light"/>
              </a:rPr>
              <a:t>(профиль)</a:t>
            </a:r>
            <a:endParaRPr sz="3000">
              <a:latin typeface="Calibri Light"/>
              <a:cs typeface="Calibri Light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9345930" y="813943"/>
            <a:ext cx="1224915" cy="6889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2370"/>
              </a:lnSpc>
              <a:spcBef>
                <a:spcPts val="105"/>
              </a:spcBef>
            </a:pPr>
            <a:r>
              <a:rPr dirty="0" sz="2000" spc="-15">
                <a:solidFill>
                  <a:srgbClr val="001F5F"/>
                </a:solidFill>
                <a:latin typeface="Microsoft Sans Serif"/>
                <a:cs typeface="Microsoft Sans Serif"/>
              </a:rPr>
              <a:t>по</a:t>
            </a:r>
            <a:r>
              <a:rPr dirty="0" sz="2000" spc="-6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2000">
                <a:solidFill>
                  <a:srgbClr val="001F5F"/>
                </a:solidFill>
                <a:latin typeface="Microsoft Sans Serif"/>
                <a:cs typeface="Microsoft Sans Serif"/>
              </a:rPr>
              <a:t>России</a:t>
            </a:r>
            <a:endParaRPr sz="2000">
              <a:latin typeface="Microsoft Sans Serif"/>
              <a:cs typeface="Microsoft Sans Serif"/>
            </a:endParaRPr>
          </a:p>
          <a:p>
            <a:pPr marL="280670">
              <a:lnSpc>
                <a:spcPts val="2850"/>
              </a:lnSpc>
            </a:pPr>
            <a:r>
              <a:rPr dirty="0" sz="2400" spc="-5">
                <a:latin typeface="Microsoft Sans Serif"/>
                <a:cs typeface="Microsoft Sans Serif"/>
              </a:rPr>
              <a:t>55,62</a:t>
            </a:r>
            <a:endParaRPr sz="2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011167" y="0"/>
            <a:ext cx="4445000" cy="3094990"/>
            <a:chOff x="4011167" y="0"/>
            <a:chExt cx="4445000" cy="309499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50279" y="0"/>
              <a:ext cx="2405633" cy="223494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89472" y="79247"/>
              <a:ext cx="2518918" cy="195338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11167" y="684276"/>
              <a:ext cx="2404110" cy="241020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00092" y="834008"/>
              <a:ext cx="2518791" cy="195338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32503" y="0"/>
              <a:ext cx="2405633" cy="226390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00473" y="79247"/>
              <a:ext cx="2518791" cy="195338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069079" y="39623"/>
              <a:ext cx="835913" cy="72008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561331" y="181343"/>
              <a:ext cx="767334" cy="480834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264533" y="117170"/>
            <a:ext cx="942340" cy="7169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2700" spc="-5" i="0">
                <a:solidFill>
                  <a:srgbClr val="FFFFFF"/>
                </a:solidFill>
                <a:latin typeface="Microsoft YaHei"/>
                <a:cs typeface="Microsoft YaHei"/>
              </a:rPr>
              <a:t>17</a:t>
            </a:r>
            <a:r>
              <a:rPr dirty="0" sz="1800" spc="-5" i="0">
                <a:solidFill>
                  <a:srgbClr val="FFFFFF"/>
                </a:solidFill>
                <a:latin typeface="Microsoft YaHei"/>
                <a:cs typeface="Microsoft YaHei"/>
              </a:rPr>
              <a:t>(+2)</a:t>
            </a:r>
            <a:endParaRPr sz="1800">
              <a:latin typeface="Microsoft YaHei"/>
              <a:cs typeface="Microsoft YaHei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dirty="0" sz="1800" spc="5" i="0">
                <a:solidFill>
                  <a:srgbClr val="FFFFFF"/>
                </a:solidFill>
                <a:latin typeface="Microsoft YaHei"/>
                <a:cs typeface="Microsoft YaHei"/>
              </a:rPr>
              <a:t>36%</a:t>
            </a:r>
            <a:endParaRPr sz="1800">
              <a:latin typeface="Microsoft YaHei"/>
              <a:cs typeface="Microsoft YaHe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346447" y="152400"/>
            <a:ext cx="4373880" cy="2943860"/>
            <a:chOff x="4346447" y="152400"/>
            <a:chExt cx="4373880" cy="2943860"/>
          </a:xfrm>
        </p:grpSpPr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346447" y="483095"/>
              <a:ext cx="771905" cy="48083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065519" y="685800"/>
              <a:ext cx="2405633" cy="241020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689091" y="834008"/>
              <a:ext cx="2518917" cy="1953387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8692895" y="204215"/>
              <a:ext cx="27940" cy="200025"/>
            </a:xfrm>
            <a:custGeom>
              <a:avLst/>
              <a:gdLst/>
              <a:ahLst/>
              <a:cxnLst/>
              <a:rect l="l" t="t" r="r" b="b"/>
              <a:pathLst>
                <a:path w="27940" h="200025">
                  <a:moveTo>
                    <a:pt x="27431" y="0"/>
                  </a:moveTo>
                  <a:lnTo>
                    <a:pt x="0" y="0"/>
                  </a:lnTo>
                  <a:lnTo>
                    <a:pt x="0" y="199643"/>
                  </a:lnTo>
                  <a:lnTo>
                    <a:pt x="27431" y="199643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00ACB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449055" y="152400"/>
              <a:ext cx="217932" cy="251460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8394191" y="204215"/>
              <a:ext cx="27940" cy="200025"/>
            </a:xfrm>
            <a:custGeom>
              <a:avLst/>
              <a:gdLst/>
              <a:ahLst/>
              <a:cxnLst/>
              <a:rect l="l" t="t" r="r" b="b"/>
              <a:pathLst>
                <a:path w="27940" h="200025">
                  <a:moveTo>
                    <a:pt x="27431" y="0"/>
                  </a:moveTo>
                  <a:lnTo>
                    <a:pt x="0" y="0"/>
                  </a:lnTo>
                  <a:lnTo>
                    <a:pt x="0" y="199643"/>
                  </a:lnTo>
                  <a:lnTo>
                    <a:pt x="27431" y="199643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00AC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8401812" y="1915667"/>
              <a:ext cx="280670" cy="280670"/>
            </a:xfrm>
            <a:custGeom>
              <a:avLst/>
              <a:gdLst/>
              <a:ahLst/>
              <a:cxnLst/>
              <a:rect l="l" t="t" r="r" b="b"/>
              <a:pathLst>
                <a:path w="280670" h="280669">
                  <a:moveTo>
                    <a:pt x="156972" y="185928"/>
                  </a:moveTo>
                  <a:lnTo>
                    <a:pt x="57912" y="185928"/>
                  </a:lnTo>
                  <a:lnTo>
                    <a:pt x="57912" y="204216"/>
                  </a:lnTo>
                  <a:lnTo>
                    <a:pt x="156972" y="204216"/>
                  </a:lnTo>
                  <a:lnTo>
                    <a:pt x="156972" y="185928"/>
                  </a:lnTo>
                  <a:close/>
                </a:path>
                <a:path w="280670" h="280669">
                  <a:moveTo>
                    <a:pt x="220980" y="128016"/>
                  </a:moveTo>
                  <a:lnTo>
                    <a:pt x="57912" y="128016"/>
                  </a:lnTo>
                  <a:lnTo>
                    <a:pt x="57912" y="146304"/>
                  </a:lnTo>
                  <a:lnTo>
                    <a:pt x="220980" y="146304"/>
                  </a:lnTo>
                  <a:lnTo>
                    <a:pt x="220980" y="128016"/>
                  </a:lnTo>
                  <a:close/>
                </a:path>
                <a:path w="280670" h="280669">
                  <a:moveTo>
                    <a:pt x="220980" y="70104"/>
                  </a:moveTo>
                  <a:lnTo>
                    <a:pt x="57912" y="70104"/>
                  </a:lnTo>
                  <a:lnTo>
                    <a:pt x="57912" y="88392"/>
                  </a:lnTo>
                  <a:lnTo>
                    <a:pt x="220980" y="88392"/>
                  </a:lnTo>
                  <a:lnTo>
                    <a:pt x="220980" y="70104"/>
                  </a:lnTo>
                  <a:close/>
                </a:path>
                <a:path w="280670" h="280669">
                  <a:moveTo>
                    <a:pt x="280416" y="0"/>
                  </a:moveTo>
                  <a:lnTo>
                    <a:pt x="257048" y="0"/>
                  </a:lnTo>
                  <a:lnTo>
                    <a:pt x="257048" y="23241"/>
                  </a:lnTo>
                  <a:lnTo>
                    <a:pt x="257048" y="179959"/>
                  </a:lnTo>
                  <a:lnTo>
                    <a:pt x="180975" y="257175"/>
                  </a:lnTo>
                  <a:lnTo>
                    <a:pt x="23749" y="257175"/>
                  </a:lnTo>
                  <a:lnTo>
                    <a:pt x="23749" y="23241"/>
                  </a:lnTo>
                  <a:lnTo>
                    <a:pt x="257048" y="23241"/>
                  </a:lnTo>
                  <a:lnTo>
                    <a:pt x="257048" y="0"/>
                  </a:lnTo>
                  <a:lnTo>
                    <a:pt x="0" y="0"/>
                  </a:lnTo>
                  <a:lnTo>
                    <a:pt x="0" y="280416"/>
                  </a:lnTo>
                  <a:lnTo>
                    <a:pt x="280416" y="280416"/>
                  </a:lnTo>
                  <a:lnTo>
                    <a:pt x="280416" y="257175"/>
                  </a:lnTo>
                  <a:lnTo>
                    <a:pt x="280416" y="23241"/>
                  </a:lnTo>
                  <a:lnTo>
                    <a:pt x="280416" y="0"/>
                  </a:lnTo>
                  <a:close/>
                </a:path>
              </a:pathLst>
            </a:custGeom>
            <a:solidFill>
              <a:srgbClr val="E86F7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1" name="object 21"/>
          <p:cNvGrpSpPr/>
          <p:nvPr/>
        </p:nvGrpSpPr>
        <p:grpSpPr>
          <a:xfrm>
            <a:off x="2182367" y="1868423"/>
            <a:ext cx="337185" cy="361315"/>
            <a:chOff x="2182367" y="1868423"/>
            <a:chExt cx="337185" cy="361315"/>
          </a:xfrm>
        </p:grpSpPr>
        <p:sp>
          <p:nvSpPr>
            <p:cNvPr id="22" name="object 22"/>
            <p:cNvSpPr/>
            <p:nvPr/>
          </p:nvSpPr>
          <p:spPr>
            <a:xfrm>
              <a:off x="2182367" y="1868423"/>
              <a:ext cx="264160" cy="361315"/>
            </a:xfrm>
            <a:custGeom>
              <a:avLst/>
              <a:gdLst/>
              <a:ahLst/>
              <a:cxnLst/>
              <a:rect l="l" t="t" r="r" b="b"/>
              <a:pathLst>
                <a:path w="264160" h="361314">
                  <a:moveTo>
                    <a:pt x="263651" y="0"/>
                  </a:moveTo>
                  <a:lnTo>
                    <a:pt x="75564" y="0"/>
                  </a:lnTo>
                  <a:lnTo>
                    <a:pt x="0" y="75184"/>
                  </a:lnTo>
                  <a:lnTo>
                    <a:pt x="0" y="361188"/>
                  </a:lnTo>
                  <a:lnTo>
                    <a:pt x="263651" y="361188"/>
                  </a:lnTo>
                  <a:lnTo>
                    <a:pt x="263651" y="330708"/>
                  </a:lnTo>
                  <a:lnTo>
                    <a:pt x="30099" y="330708"/>
                  </a:lnTo>
                  <a:lnTo>
                    <a:pt x="30099" y="105155"/>
                  </a:lnTo>
                  <a:lnTo>
                    <a:pt x="105663" y="105155"/>
                  </a:lnTo>
                  <a:lnTo>
                    <a:pt x="105663" y="29972"/>
                  </a:lnTo>
                  <a:lnTo>
                    <a:pt x="263651" y="29972"/>
                  </a:lnTo>
                  <a:lnTo>
                    <a:pt x="263651" y="0"/>
                  </a:lnTo>
                  <a:close/>
                </a:path>
                <a:path w="264160" h="361314">
                  <a:moveTo>
                    <a:pt x="263651" y="225551"/>
                  </a:moveTo>
                  <a:lnTo>
                    <a:pt x="233552" y="255524"/>
                  </a:lnTo>
                  <a:lnTo>
                    <a:pt x="233552" y="330708"/>
                  </a:lnTo>
                  <a:lnTo>
                    <a:pt x="263651" y="330708"/>
                  </a:lnTo>
                  <a:lnTo>
                    <a:pt x="263651" y="225551"/>
                  </a:lnTo>
                  <a:close/>
                </a:path>
                <a:path w="264160" h="361314">
                  <a:moveTo>
                    <a:pt x="263651" y="29972"/>
                  </a:moveTo>
                  <a:lnTo>
                    <a:pt x="233552" y="29972"/>
                  </a:lnTo>
                  <a:lnTo>
                    <a:pt x="233552" y="60960"/>
                  </a:lnTo>
                  <a:lnTo>
                    <a:pt x="263651" y="30987"/>
                  </a:lnTo>
                  <a:lnTo>
                    <a:pt x="263651" y="29972"/>
                  </a:lnTo>
                  <a:close/>
                </a:path>
              </a:pathLst>
            </a:custGeom>
            <a:solidFill>
              <a:srgbClr val="66397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290571" y="1923287"/>
              <a:ext cx="228600" cy="227075"/>
            </a:xfrm>
            <a:prstGeom prst="rect">
              <a:avLst/>
            </a:prstGeom>
          </p:spPr>
        </p:pic>
      </p:grpSp>
      <p:sp>
        <p:nvSpPr>
          <p:cNvPr id="24" name="object 24"/>
          <p:cNvSpPr/>
          <p:nvPr/>
        </p:nvSpPr>
        <p:spPr>
          <a:xfrm>
            <a:off x="2188464" y="115823"/>
            <a:ext cx="332740" cy="327660"/>
          </a:xfrm>
          <a:custGeom>
            <a:avLst/>
            <a:gdLst/>
            <a:ahLst/>
            <a:cxnLst/>
            <a:rect l="l" t="t" r="r" b="b"/>
            <a:pathLst>
              <a:path w="332739" h="327659">
                <a:moveTo>
                  <a:pt x="228346" y="274827"/>
                </a:moveTo>
                <a:lnTo>
                  <a:pt x="103886" y="274827"/>
                </a:lnTo>
                <a:lnTo>
                  <a:pt x="111623" y="276475"/>
                </a:lnTo>
                <a:lnTo>
                  <a:pt x="127192" y="283721"/>
                </a:lnTo>
                <a:lnTo>
                  <a:pt x="135000" y="285368"/>
                </a:lnTo>
                <a:lnTo>
                  <a:pt x="135000" y="327660"/>
                </a:lnTo>
                <a:lnTo>
                  <a:pt x="197231" y="327660"/>
                </a:lnTo>
                <a:lnTo>
                  <a:pt x="197231" y="285368"/>
                </a:lnTo>
                <a:lnTo>
                  <a:pt x="205039" y="283721"/>
                </a:lnTo>
                <a:lnTo>
                  <a:pt x="220608" y="276475"/>
                </a:lnTo>
                <a:lnTo>
                  <a:pt x="228346" y="274827"/>
                </a:lnTo>
                <a:close/>
              </a:path>
              <a:path w="332739" h="327659">
                <a:moveTo>
                  <a:pt x="290703" y="264287"/>
                </a:moveTo>
                <a:lnTo>
                  <a:pt x="41529" y="264287"/>
                </a:lnTo>
                <a:lnTo>
                  <a:pt x="62230" y="295910"/>
                </a:lnTo>
                <a:lnTo>
                  <a:pt x="83058" y="295910"/>
                </a:lnTo>
                <a:lnTo>
                  <a:pt x="103886" y="274827"/>
                </a:lnTo>
                <a:lnTo>
                  <a:pt x="283802" y="274827"/>
                </a:lnTo>
                <a:lnTo>
                  <a:pt x="290703" y="264287"/>
                </a:lnTo>
                <a:close/>
              </a:path>
              <a:path w="332739" h="327659">
                <a:moveTo>
                  <a:pt x="283802" y="274827"/>
                </a:moveTo>
                <a:lnTo>
                  <a:pt x="228346" y="274827"/>
                </a:lnTo>
                <a:lnTo>
                  <a:pt x="259587" y="295910"/>
                </a:lnTo>
                <a:lnTo>
                  <a:pt x="270002" y="295910"/>
                </a:lnTo>
                <a:lnTo>
                  <a:pt x="283802" y="274827"/>
                </a:lnTo>
                <a:close/>
              </a:path>
              <a:path w="332739" h="327659">
                <a:moveTo>
                  <a:pt x="290703" y="74041"/>
                </a:moveTo>
                <a:lnTo>
                  <a:pt x="41529" y="74041"/>
                </a:lnTo>
                <a:lnTo>
                  <a:pt x="62230" y="95123"/>
                </a:lnTo>
                <a:lnTo>
                  <a:pt x="56282" y="104695"/>
                </a:lnTo>
                <a:lnTo>
                  <a:pt x="53227" y="116284"/>
                </a:lnTo>
                <a:lnTo>
                  <a:pt x="52103" y="127841"/>
                </a:lnTo>
                <a:lnTo>
                  <a:pt x="51943" y="137414"/>
                </a:lnTo>
                <a:lnTo>
                  <a:pt x="0" y="137414"/>
                </a:lnTo>
                <a:lnTo>
                  <a:pt x="0" y="190246"/>
                </a:lnTo>
                <a:lnTo>
                  <a:pt x="51943" y="190246"/>
                </a:lnTo>
                <a:lnTo>
                  <a:pt x="52103" y="204319"/>
                </a:lnTo>
                <a:lnTo>
                  <a:pt x="53228" y="215392"/>
                </a:lnTo>
                <a:lnTo>
                  <a:pt x="56282" y="224464"/>
                </a:lnTo>
                <a:lnTo>
                  <a:pt x="62230" y="232536"/>
                </a:lnTo>
                <a:lnTo>
                  <a:pt x="31115" y="264287"/>
                </a:lnTo>
                <a:lnTo>
                  <a:pt x="301117" y="264287"/>
                </a:lnTo>
                <a:lnTo>
                  <a:pt x="280352" y="243077"/>
                </a:lnTo>
                <a:lnTo>
                  <a:pt x="166116" y="243077"/>
                </a:lnTo>
                <a:lnTo>
                  <a:pt x="137245" y="235975"/>
                </a:lnTo>
                <a:lnTo>
                  <a:pt x="114220" y="217979"/>
                </a:lnTo>
                <a:lnTo>
                  <a:pt x="98982" y="194054"/>
                </a:lnTo>
                <a:lnTo>
                  <a:pt x="93472" y="169164"/>
                </a:lnTo>
                <a:lnTo>
                  <a:pt x="98982" y="139753"/>
                </a:lnTo>
                <a:lnTo>
                  <a:pt x="114244" y="116268"/>
                </a:lnTo>
                <a:lnTo>
                  <a:pt x="137245" y="100744"/>
                </a:lnTo>
                <a:lnTo>
                  <a:pt x="166116" y="95123"/>
                </a:lnTo>
                <a:lnTo>
                  <a:pt x="270002" y="95123"/>
                </a:lnTo>
                <a:lnTo>
                  <a:pt x="290703" y="74041"/>
                </a:lnTo>
                <a:close/>
              </a:path>
              <a:path w="332739" h="327659">
                <a:moveTo>
                  <a:pt x="270002" y="95123"/>
                </a:moveTo>
                <a:lnTo>
                  <a:pt x="166116" y="95123"/>
                </a:lnTo>
                <a:lnTo>
                  <a:pt x="194986" y="100744"/>
                </a:lnTo>
                <a:lnTo>
                  <a:pt x="218011" y="116284"/>
                </a:lnTo>
                <a:lnTo>
                  <a:pt x="233249" y="139753"/>
                </a:lnTo>
                <a:lnTo>
                  <a:pt x="238760" y="169164"/>
                </a:lnTo>
                <a:lnTo>
                  <a:pt x="233249" y="194054"/>
                </a:lnTo>
                <a:lnTo>
                  <a:pt x="218011" y="217979"/>
                </a:lnTo>
                <a:lnTo>
                  <a:pt x="194986" y="235975"/>
                </a:lnTo>
                <a:lnTo>
                  <a:pt x="166116" y="243077"/>
                </a:lnTo>
                <a:lnTo>
                  <a:pt x="280352" y="243077"/>
                </a:lnTo>
                <a:lnTo>
                  <a:pt x="270002" y="232536"/>
                </a:lnTo>
                <a:lnTo>
                  <a:pt x="276111" y="224464"/>
                </a:lnTo>
                <a:lnTo>
                  <a:pt x="280304" y="215392"/>
                </a:lnTo>
                <a:lnTo>
                  <a:pt x="284521" y="204319"/>
                </a:lnTo>
                <a:lnTo>
                  <a:pt x="290703" y="190246"/>
                </a:lnTo>
                <a:lnTo>
                  <a:pt x="332231" y="190246"/>
                </a:lnTo>
                <a:lnTo>
                  <a:pt x="332231" y="137414"/>
                </a:lnTo>
                <a:lnTo>
                  <a:pt x="290703" y="137414"/>
                </a:lnTo>
                <a:lnTo>
                  <a:pt x="284521" y="127841"/>
                </a:lnTo>
                <a:lnTo>
                  <a:pt x="276111" y="104695"/>
                </a:lnTo>
                <a:lnTo>
                  <a:pt x="270002" y="95123"/>
                </a:lnTo>
                <a:close/>
              </a:path>
              <a:path w="332739" h="327659">
                <a:moveTo>
                  <a:pt x="301117" y="63373"/>
                </a:moveTo>
                <a:lnTo>
                  <a:pt x="31115" y="63373"/>
                </a:lnTo>
                <a:lnTo>
                  <a:pt x="31115" y="74041"/>
                </a:lnTo>
                <a:lnTo>
                  <a:pt x="301117" y="74041"/>
                </a:lnTo>
                <a:lnTo>
                  <a:pt x="301117" y="63373"/>
                </a:lnTo>
                <a:close/>
              </a:path>
              <a:path w="332739" h="327659">
                <a:moveTo>
                  <a:pt x="83058" y="31750"/>
                </a:moveTo>
                <a:lnTo>
                  <a:pt x="62230" y="31750"/>
                </a:lnTo>
                <a:lnTo>
                  <a:pt x="41529" y="63373"/>
                </a:lnTo>
                <a:lnTo>
                  <a:pt x="103886" y="63373"/>
                </a:lnTo>
                <a:lnTo>
                  <a:pt x="83058" y="31750"/>
                </a:lnTo>
                <a:close/>
              </a:path>
              <a:path w="332739" h="327659">
                <a:moveTo>
                  <a:pt x="197231" y="0"/>
                </a:moveTo>
                <a:lnTo>
                  <a:pt x="135000" y="0"/>
                </a:lnTo>
                <a:lnTo>
                  <a:pt x="135000" y="42291"/>
                </a:lnTo>
                <a:lnTo>
                  <a:pt x="127192" y="44102"/>
                </a:lnTo>
                <a:lnTo>
                  <a:pt x="119395" y="48879"/>
                </a:lnTo>
                <a:lnTo>
                  <a:pt x="111623" y="55631"/>
                </a:lnTo>
                <a:lnTo>
                  <a:pt x="103886" y="63373"/>
                </a:lnTo>
                <a:lnTo>
                  <a:pt x="228346" y="63373"/>
                </a:lnTo>
                <a:lnTo>
                  <a:pt x="220608" y="55631"/>
                </a:lnTo>
                <a:lnTo>
                  <a:pt x="212836" y="48879"/>
                </a:lnTo>
                <a:lnTo>
                  <a:pt x="205039" y="44102"/>
                </a:lnTo>
                <a:lnTo>
                  <a:pt x="197231" y="42291"/>
                </a:lnTo>
                <a:lnTo>
                  <a:pt x="197231" y="0"/>
                </a:lnTo>
                <a:close/>
              </a:path>
              <a:path w="332739" h="327659">
                <a:moveTo>
                  <a:pt x="270002" y="31750"/>
                </a:moveTo>
                <a:lnTo>
                  <a:pt x="259587" y="31750"/>
                </a:lnTo>
                <a:lnTo>
                  <a:pt x="228346" y="63373"/>
                </a:lnTo>
                <a:lnTo>
                  <a:pt x="290703" y="63373"/>
                </a:lnTo>
                <a:lnTo>
                  <a:pt x="270002" y="31750"/>
                </a:lnTo>
                <a:close/>
              </a:path>
            </a:pathLst>
          </a:custGeom>
          <a:solidFill>
            <a:srgbClr val="FFB8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2567177" y="109219"/>
            <a:ext cx="132016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404040"/>
                </a:solidFill>
                <a:latin typeface="Microsoft YaHei"/>
                <a:cs typeface="Microsoft YaHei"/>
              </a:rPr>
              <a:t>Кол-во</a:t>
            </a:r>
            <a:endParaRPr sz="1800">
              <a:latin typeface="Microsoft YaHei"/>
              <a:cs typeface="Microsoft YaHei"/>
            </a:endParaRPr>
          </a:p>
          <a:p>
            <a:pPr marL="12700">
              <a:lnSpc>
                <a:spcPct val="100000"/>
              </a:lnSpc>
            </a:pPr>
            <a:r>
              <a:rPr dirty="0" sz="1800" spc="-5">
                <a:solidFill>
                  <a:srgbClr val="404040"/>
                </a:solidFill>
                <a:latin typeface="Microsoft YaHei"/>
                <a:cs typeface="Microsoft YaHei"/>
              </a:rPr>
              <a:t>участников</a:t>
            </a:r>
            <a:endParaRPr sz="1800">
              <a:latin typeface="Microsoft YaHei"/>
              <a:cs typeface="Microsoft YaHe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567177" y="1884044"/>
            <a:ext cx="1477010" cy="1000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320675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solidFill>
                  <a:srgbClr val="404040"/>
                </a:solidFill>
                <a:latin typeface="Microsoft YaHei"/>
                <a:cs typeface="Microsoft YaHei"/>
              </a:rPr>
              <a:t>Кол-во </a:t>
            </a:r>
            <a:r>
              <a:rPr dirty="0" sz="1600">
                <a:solidFill>
                  <a:srgbClr val="404040"/>
                </a:solidFill>
                <a:latin typeface="Microsoft YaHei"/>
                <a:cs typeface="Microsoft YaHei"/>
              </a:rPr>
              <a:t> </a:t>
            </a:r>
            <a:r>
              <a:rPr dirty="0" sz="1600" spc="-5">
                <a:solidFill>
                  <a:srgbClr val="404040"/>
                </a:solidFill>
                <a:latin typeface="Microsoft YaHei"/>
                <a:cs typeface="Microsoft YaHei"/>
              </a:rPr>
              <a:t>набр</a:t>
            </a:r>
            <a:r>
              <a:rPr dirty="0" sz="1600">
                <a:solidFill>
                  <a:srgbClr val="404040"/>
                </a:solidFill>
                <a:latin typeface="Microsoft YaHei"/>
                <a:cs typeface="Microsoft YaHei"/>
              </a:rPr>
              <a:t>а</a:t>
            </a:r>
            <a:r>
              <a:rPr dirty="0" sz="1600" spc="-10">
                <a:solidFill>
                  <a:srgbClr val="404040"/>
                </a:solidFill>
                <a:latin typeface="Microsoft YaHei"/>
                <a:cs typeface="Microsoft YaHei"/>
              </a:rPr>
              <a:t>вших</a:t>
            </a:r>
            <a:endParaRPr sz="1600">
              <a:latin typeface="Microsoft YaHei"/>
              <a:cs typeface="Microsoft YaHei"/>
            </a:endParaRPr>
          </a:p>
          <a:p>
            <a:pPr marL="12700" marR="5080">
              <a:lnSpc>
                <a:spcPct val="100000"/>
              </a:lnSpc>
            </a:pPr>
            <a:r>
              <a:rPr dirty="0" sz="1600" spc="-5">
                <a:solidFill>
                  <a:srgbClr val="404040"/>
                </a:solidFill>
                <a:latin typeface="Microsoft YaHei"/>
                <a:cs typeface="Microsoft YaHei"/>
              </a:rPr>
              <a:t>минималь</a:t>
            </a:r>
            <a:r>
              <a:rPr dirty="0" sz="1600">
                <a:solidFill>
                  <a:srgbClr val="404040"/>
                </a:solidFill>
                <a:latin typeface="Microsoft YaHei"/>
                <a:cs typeface="Microsoft YaHei"/>
              </a:rPr>
              <a:t>н</a:t>
            </a:r>
            <a:r>
              <a:rPr dirty="0" sz="1600" spc="-5">
                <a:solidFill>
                  <a:srgbClr val="404040"/>
                </a:solidFill>
                <a:latin typeface="Microsoft YaHei"/>
                <a:cs typeface="Microsoft YaHei"/>
              </a:rPr>
              <a:t>ый  </a:t>
            </a:r>
            <a:r>
              <a:rPr dirty="0" sz="1600" spc="-5">
                <a:solidFill>
                  <a:srgbClr val="404040"/>
                </a:solidFill>
                <a:latin typeface="Microsoft YaHei"/>
                <a:cs typeface="Microsoft YaHei"/>
              </a:rPr>
              <a:t>балл</a:t>
            </a:r>
            <a:endParaRPr sz="1600">
              <a:latin typeface="Microsoft YaHei"/>
              <a:cs typeface="Microsoft YaHe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778620" y="109219"/>
            <a:ext cx="1023619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404040"/>
                </a:solidFill>
                <a:latin typeface="Microsoft YaHei"/>
                <a:cs typeface="Microsoft YaHei"/>
              </a:rPr>
              <a:t>Сред</a:t>
            </a:r>
            <a:r>
              <a:rPr dirty="0" sz="1800" spc="-10">
                <a:solidFill>
                  <a:srgbClr val="404040"/>
                </a:solidFill>
                <a:latin typeface="Microsoft YaHei"/>
                <a:cs typeface="Microsoft YaHei"/>
              </a:rPr>
              <a:t>н</a:t>
            </a:r>
            <a:r>
              <a:rPr dirty="0" sz="1800" spc="-5">
                <a:solidFill>
                  <a:srgbClr val="404040"/>
                </a:solidFill>
                <a:latin typeface="Microsoft YaHei"/>
                <a:cs typeface="Microsoft YaHei"/>
              </a:rPr>
              <a:t>ий  </a:t>
            </a:r>
            <a:r>
              <a:rPr dirty="0" sz="1800">
                <a:solidFill>
                  <a:srgbClr val="404040"/>
                </a:solidFill>
                <a:latin typeface="Microsoft YaHei"/>
                <a:cs typeface="Microsoft YaHei"/>
              </a:rPr>
              <a:t>балл</a:t>
            </a:r>
            <a:endParaRPr sz="1800">
              <a:latin typeface="Microsoft YaHei"/>
              <a:cs typeface="Microsoft YaHe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837421" y="1857502"/>
            <a:ext cx="13398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404040"/>
                </a:solidFill>
                <a:latin typeface="Microsoft YaHei"/>
                <a:cs typeface="Microsoft YaHei"/>
              </a:rPr>
              <a:t>Оценка</a:t>
            </a:r>
            <a:r>
              <a:rPr dirty="0" sz="1800" spc="-65">
                <a:solidFill>
                  <a:srgbClr val="404040"/>
                </a:solidFill>
                <a:latin typeface="Microsoft YaHei"/>
                <a:cs typeface="Microsoft YaHei"/>
              </a:rPr>
              <a:t> </a:t>
            </a:r>
            <a:r>
              <a:rPr dirty="0" sz="1800" spc="-10">
                <a:solidFill>
                  <a:srgbClr val="404040"/>
                </a:solidFill>
                <a:latin typeface="Microsoft YaHei"/>
                <a:cs typeface="Microsoft YaHei"/>
              </a:rPr>
              <a:t>«5»</a:t>
            </a:r>
            <a:endParaRPr sz="1800">
              <a:latin typeface="Microsoft YaHei"/>
              <a:cs typeface="Microsoft YaHei"/>
            </a:endParaRPr>
          </a:p>
        </p:txBody>
      </p:sp>
      <p:pic>
        <p:nvPicPr>
          <p:cNvPr id="29" name="object 2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098035" y="1894332"/>
            <a:ext cx="835913" cy="721613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4292346" y="1973707"/>
            <a:ext cx="941705" cy="436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b="1">
                <a:solidFill>
                  <a:srgbClr val="FFFFFF"/>
                </a:solidFill>
                <a:latin typeface="Microsoft YaHei"/>
                <a:cs typeface="Microsoft YaHei"/>
              </a:rPr>
              <a:t>17</a:t>
            </a:r>
            <a:r>
              <a:rPr dirty="0" sz="1800" spc="-5" b="1">
                <a:solidFill>
                  <a:srgbClr val="FFFFFF"/>
                </a:solidFill>
                <a:latin typeface="Microsoft YaHei"/>
                <a:cs typeface="Microsoft YaHei"/>
              </a:rPr>
              <a:t>(+2)</a:t>
            </a:r>
            <a:endParaRPr sz="1800">
              <a:latin typeface="Microsoft YaHei"/>
              <a:cs typeface="Microsoft YaHei"/>
            </a:endParaRPr>
          </a:p>
        </p:txBody>
      </p:sp>
      <p:pic>
        <p:nvPicPr>
          <p:cNvPr id="31" name="object 3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4590288" y="2037575"/>
            <a:ext cx="767334" cy="480834"/>
          </a:xfrm>
          <a:prstGeom prst="rect">
            <a:avLst/>
          </a:prstGeom>
        </p:spPr>
      </p:pic>
      <p:sp>
        <p:nvSpPr>
          <p:cNvPr id="32" name="object 32"/>
          <p:cNvSpPr txBox="1"/>
          <p:nvPr/>
        </p:nvSpPr>
        <p:spPr>
          <a:xfrm>
            <a:off x="7374763" y="180847"/>
            <a:ext cx="758190" cy="436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b="1">
                <a:solidFill>
                  <a:srgbClr val="FFFFFF"/>
                </a:solidFill>
                <a:latin typeface="Microsoft YaHei"/>
                <a:cs typeface="Microsoft YaHei"/>
              </a:rPr>
              <a:t>4,47</a:t>
            </a:r>
            <a:endParaRPr sz="2700">
              <a:latin typeface="Microsoft YaHei"/>
              <a:cs typeface="Microsoft YaHei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7179564" y="102107"/>
            <a:ext cx="1145540" cy="2513965"/>
            <a:chOff x="7179564" y="102107"/>
            <a:chExt cx="1145540" cy="2513965"/>
          </a:xfrm>
        </p:grpSpPr>
        <p:pic>
          <p:nvPicPr>
            <p:cNvPr id="34" name="object 3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179564" y="102107"/>
              <a:ext cx="1145285" cy="721614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414260" y="1894331"/>
              <a:ext cx="624077" cy="721613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7466838" y="1973707"/>
            <a:ext cx="522605" cy="7162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5575">
              <a:lnSpc>
                <a:spcPct val="100000"/>
              </a:lnSpc>
              <a:spcBef>
                <a:spcPts val="100"/>
              </a:spcBef>
            </a:pPr>
            <a:r>
              <a:rPr dirty="0" sz="2700" b="1">
                <a:solidFill>
                  <a:srgbClr val="FFFFFF"/>
                </a:solidFill>
                <a:latin typeface="Microsoft YaHei"/>
                <a:cs typeface="Microsoft YaHei"/>
              </a:rPr>
              <a:t>9</a:t>
            </a:r>
            <a:endParaRPr sz="2700">
              <a:latin typeface="Microsoft YaHei"/>
              <a:cs typeface="Microsoft YaHe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800" spc="5" b="1">
                <a:solidFill>
                  <a:srgbClr val="FFFFFF"/>
                </a:solidFill>
                <a:latin typeface="Microsoft YaHei"/>
                <a:cs typeface="Microsoft YaHei"/>
              </a:rPr>
              <a:t>53%</a:t>
            </a:r>
            <a:endParaRPr sz="1800">
              <a:latin typeface="Microsoft YaHei"/>
              <a:cs typeface="Microsoft YaHei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1740407" y="749808"/>
            <a:ext cx="8985250" cy="6079490"/>
            <a:chOff x="1740407" y="749808"/>
            <a:chExt cx="8985250" cy="6079490"/>
          </a:xfrm>
        </p:grpSpPr>
        <p:pic>
          <p:nvPicPr>
            <p:cNvPr id="38" name="object 3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339583" y="2339327"/>
              <a:ext cx="771905" cy="480834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740407" y="2805684"/>
              <a:ext cx="8927592" cy="2253996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740407" y="5013960"/>
              <a:ext cx="8927592" cy="1815083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428988" y="1027176"/>
              <a:ext cx="1165098" cy="677418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186672" y="749808"/>
              <a:ext cx="1538477" cy="567689"/>
            </a:xfrm>
            <a:prstGeom prst="rect">
              <a:avLst/>
            </a:prstGeom>
          </p:spPr>
        </p:pic>
      </p:grpSp>
      <p:sp>
        <p:nvSpPr>
          <p:cNvPr id="43" name="object 43"/>
          <p:cNvSpPr txBox="1"/>
          <p:nvPr/>
        </p:nvSpPr>
        <p:spPr>
          <a:xfrm>
            <a:off x="3506723" y="1050036"/>
            <a:ext cx="5352415" cy="675640"/>
          </a:xfrm>
          <a:prstGeom prst="rect">
            <a:avLst/>
          </a:prstGeom>
          <a:solidFill>
            <a:srgbClr val="EEF3E1"/>
          </a:solidFill>
        </p:spPr>
        <p:txBody>
          <a:bodyPr wrap="square" lIns="0" tIns="33655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265"/>
              </a:spcBef>
            </a:pPr>
            <a:r>
              <a:rPr dirty="0" sz="3300" spc="-5">
                <a:latin typeface="Calibri Light"/>
                <a:cs typeface="Calibri Light"/>
              </a:rPr>
              <a:t>МАТЕМАТИКА</a:t>
            </a:r>
            <a:r>
              <a:rPr dirty="0" sz="3300" spc="5">
                <a:latin typeface="Calibri Light"/>
                <a:cs typeface="Calibri Light"/>
              </a:rPr>
              <a:t> </a:t>
            </a:r>
            <a:r>
              <a:rPr dirty="0" sz="3300">
                <a:latin typeface="Calibri Light"/>
                <a:cs typeface="Calibri Light"/>
              </a:rPr>
              <a:t>(база)</a:t>
            </a:r>
            <a:endParaRPr sz="3300">
              <a:latin typeface="Calibri Light"/>
              <a:cs typeface="Calibri Light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9345930" y="813943"/>
            <a:ext cx="1224915" cy="6889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2370"/>
              </a:lnSpc>
              <a:spcBef>
                <a:spcPts val="105"/>
              </a:spcBef>
            </a:pPr>
            <a:r>
              <a:rPr dirty="0" sz="2000" spc="-15">
                <a:solidFill>
                  <a:srgbClr val="001F5F"/>
                </a:solidFill>
                <a:latin typeface="Microsoft Sans Serif"/>
                <a:cs typeface="Microsoft Sans Serif"/>
              </a:rPr>
              <a:t>по</a:t>
            </a:r>
            <a:r>
              <a:rPr dirty="0" sz="2000" spc="-6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2000">
                <a:solidFill>
                  <a:srgbClr val="001F5F"/>
                </a:solidFill>
                <a:latin typeface="Microsoft Sans Serif"/>
                <a:cs typeface="Microsoft Sans Serif"/>
              </a:rPr>
              <a:t>России</a:t>
            </a:r>
            <a:endParaRPr sz="2000">
              <a:latin typeface="Microsoft Sans Serif"/>
              <a:cs typeface="Microsoft Sans Serif"/>
            </a:endParaRPr>
          </a:p>
          <a:p>
            <a:pPr marL="280670">
              <a:lnSpc>
                <a:spcPts val="2850"/>
              </a:lnSpc>
            </a:pPr>
            <a:r>
              <a:rPr dirty="0" sz="2400" spc="-5">
                <a:latin typeface="Microsoft Sans Serif"/>
                <a:cs typeface="Microsoft Sans Serif"/>
              </a:rPr>
              <a:t>55,62</a:t>
            </a:r>
            <a:endParaRPr sz="2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834890" y="164083"/>
            <a:ext cx="3553460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5" b="0" i="0">
                <a:solidFill>
                  <a:srgbClr val="003B52"/>
                </a:solidFill>
                <a:latin typeface="Calibri Light"/>
                <a:cs typeface="Calibri Light"/>
              </a:rPr>
              <a:t>Экзамены</a:t>
            </a:r>
            <a:r>
              <a:rPr dirty="0" spc="-130" b="0" i="0">
                <a:solidFill>
                  <a:srgbClr val="003B52"/>
                </a:solidFill>
                <a:latin typeface="Calibri Light"/>
                <a:cs typeface="Calibri Light"/>
              </a:rPr>
              <a:t> </a:t>
            </a:r>
            <a:r>
              <a:rPr dirty="0" spc="-15" b="0" i="0">
                <a:solidFill>
                  <a:srgbClr val="003B52"/>
                </a:solidFill>
                <a:latin typeface="Calibri Light"/>
                <a:cs typeface="Calibri Light"/>
              </a:rPr>
              <a:t>по</a:t>
            </a:r>
            <a:r>
              <a:rPr dirty="0" spc="-80" b="0" i="0">
                <a:solidFill>
                  <a:srgbClr val="003B52"/>
                </a:solidFill>
                <a:latin typeface="Calibri Light"/>
                <a:cs typeface="Calibri Light"/>
              </a:rPr>
              <a:t> </a:t>
            </a:r>
            <a:r>
              <a:rPr dirty="0" spc="-25" b="0" i="0">
                <a:solidFill>
                  <a:srgbClr val="003B52"/>
                </a:solidFill>
                <a:latin typeface="Calibri Light"/>
                <a:cs typeface="Calibri Light"/>
              </a:rPr>
              <a:t>выбору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966466" y="5420359"/>
            <a:ext cx="7231380" cy="635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93444" marR="5080" indent="-88138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latin typeface="Arial"/>
                <a:cs typeface="Arial"/>
              </a:rPr>
              <a:t>Самыми </a:t>
            </a:r>
            <a:r>
              <a:rPr dirty="0" sz="2000" spc="-5" b="1">
                <a:latin typeface="Arial"/>
                <a:cs typeface="Arial"/>
              </a:rPr>
              <a:t>«популярными» предметами </a:t>
            </a:r>
            <a:r>
              <a:rPr dirty="0" sz="2000" b="1">
                <a:latin typeface="Arial"/>
                <a:cs typeface="Arial"/>
              </a:rPr>
              <a:t>по выбору на ГИА </a:t>
            </a:r>
            <a:r>
              <a:rPr dirty="0" sz="2000" spc="-545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являются </a:t>
            </a:r>
            <a:r>
              <a:rPr dirty="0" sz="2000" spc="-5" b="1">
                <a:latin typeface="Arial"/>
                <a:cs typeface="Arial"/>
              </a:rPr>
              <a:t>информатика</a:t>
            </a:r>
            <a:r>
              <a:rPr dirty="0" sz="2000" spc="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и</a:t>
            </a:r>
            <a:r>
              <a:rPr dirty="0" sz="2000" spc="-15" b="1">
                <a:latin typeface="Arial"/>
                <a:cs typeface="Arial"/>
              </a:rPr>
              <a:t> </a:t>
            </a:r>
            <a:r>
              <a:rPr dirty="0" sz="2000" spc="-5" b="1">
                <a:latin typeface="Arial"/>
                <a:cs typeface="Arial"/>
              </a:rPr>
              <a:t>обществознание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4000" y="685800"/>
            <a:ext cx="9192768" cy="4600956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63059" y="107061"/>
            <a:ext cx="4881880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5" b="0" i="0">
                <a:solidFill>
                  <a:srgbClr val="003B52"/>
                </a:solidFill>
                <a:latin typeface="Calibri Light"/>
                <a:cs typeface="Calibri Light"/>
              </a:rPr>
              <a:t>Средний</a:t>
            </a:r>
            <a:r>
              <a:rPr dirty="0" spc="-80" b="0" i="0">
                <a:solidFill>
                  <a:srgbClr val="003B52"/>
                </a:solidFill>
                <a:latin typeface="Calibri Light"/>
                <a:cs typeface="Calibri Light"/>
              </a:rPr>
              <a:t> </a:t>
            </a:r>
            <a:r>
              <a:rPr dirty="0" spc="-20" b="0" i="0">
                <a:solidFill>
                  <a:srgbClr val="003B52"/>
                </a:solidFill>
                <a:latin typeface="Calibri Light"/>
                <a:cs typeface="Calibri Light"/>
              </a:rPr>
              <a:t>балл</a:t>
            </a:r>
            <a:r>
              <a:rPr dirty="0" spc="-90" b="0" i="0">
                <a:solidFill>
                  <a:srgbClr val="003B52"/>
                </a:solidFill>
                <a:latin typeface="Calibri Light"/>
                <a:cs typeface="Calibri Light"/>
              </a:rPr>
              <a:t> </a:t>
            </a:r>
            <a:r>
              <a:rPr dirty="0" spc="-15" b="0" i="0">
                <a:solidFill>
                  <a:srgbClr val="003B52"/>
                </a:solidFill>
                <a:latin typeface="Calibri Light"/>
                <a:cs typeface="Calibri Light"/>
              </a:rPr>
              <a:t>по</a:t>
            </a:r>
            <a:r>
              <a:rPr dirty="0" spc="-45" b="0" i="0">
                <a:solidFill>
                  <a:srgbClr val="003B52"/>
                </a:solidFill>
                <a:latin typeface="Calibri Light"/>
                <a:cs typeface="Calibri Light"/>
              </a:rPr>
              <a:t> </a:t>
            </a:r>
            <a:r>
              <a:rPr dirty="0" spc="-30" b="0" i="0">
                <a:solidFill>
                  <a:srgbClr val="003B52"/>
                </a:solidFill>
                <a:latin typeface="Calibri Light"/>
                <a:cs typeface="Calibri Light"/>
              </a:rPr>
              <a:t>предметам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524000" y="605027"/>
            <a:ext cx="9144000" cy="6228715"/>
            <a:chOff x="1524000" y="605027"/>
            <a:chExt cx="9144000" cy="622871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4000" y="605027"/>
              <a:ext cx="9144000" cy="622858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78380" y="3258311"/>
              <a:ext cx="779526" cy="454913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2398267" y="3313557"/>
            <a:ext cx="53340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Microsoft Sans Serif"/>
                <a:cs typeface="Microsoft Sans Serif"/>
              </a:rPr>
              <a:t>63,97</a:t>
            </a:r>
            <a:endParaRPr sz="1600">
              <a:latin typeface="Microsoft Sans Serif"/>
              <a:cs typeface="Microsoft Sans Serif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906267" y="3496055"/>
            <a:ext cx="666750" cy="454914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026410" y="3550411"/>
            <a:ext cx="42037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Microsoft Sans Serif"/>
                <a:cs typeface="Microsoft Sans Serif"/>
              </a:rPr>
              <a:t>56,4</a:t>
            </a:r>
            <a:endParaRPr sz="1600">
              <a:latin typeface="Microsoft Sans Serif"/>
              <a:cs typeface="Microsoft Sans Serif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852671" y="3496055"/>
            <a:ext cx="779526" cy="454914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3971925" y="3550411"/>
            <a:ext cx="53340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Microsoft Sans Serif"/>
                <a:cs typeface="Microsoft Sans Serif"/>
              </a:rPr>
              <a:t>66,31</a:t>
            </a:r>
            <a:endParaRPr sz="1600">
              <a:latin typeface="Microsoft Sans Serif"/>
              <a:cs typeface="Microsoft Sans Serif"/>
            </a:endParaRPr>
          </a:p>
        </p:txBody>
      </p:sp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708903" y="3496055"/>
            <a:ext cx="779526" cy="454914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5830061" y="3550411"/>
            <a:ext cx="53340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Microsoft Sans Serif"/>
                <a:cs typeface="Microsoft Sans Serif"/>
              </a:rPr>
              <a:t>58,39</a:t>
            </a:r>
            <a:endParaRPr sz="1600">
              <a:latin typeface="Microsoft Sans Serif"/>
              <a:cs typeface="Microsoft Sans Serif"/>
            </a:endParaRPr>
          </a:p>
        </p:txBody>
      </p:sp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406896" y="3037332"/>
            <a:ext cx="779526" cy="454913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6527672" y="3091942"/>
            <a:ext cx="53340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Microsoft Sans Serif"/>
                <a:cs typeface="Microsoft Sans Serif"/>
              </a:rPr>
              <a:t>54,95</a:t>
            </a:r>
            <a:endParaRPr sz="1600">
              <a:latin typeface="Microsoft Sans Serif"/>
              <a:cs typeface="Microsoft Sans Serif"/>
            </a:endParaRPr>
          </a:p>
        </p:txBody>
      </p:sp>
      <p:pic>
        <p:nvPicPr>
          <p:cNvPr id="16" name="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123176" y="3221735"/>
            <a:ext cx="779526" cy="454913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7243953" y="3277361"/>
            <a:ext cx="53340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Microsoft Sans Serif"/>
                <a:cs typeface="Microsoft Sans Serif"/>
              </a:rPr>
              <a:t>56,37</a:t>
            </a:r>
            <a:endParaRPr sz="1600">
              <a:latin typeface="Microsoft Sans Serif"/>
              <a:cs typeface="Microsoft Sans Serif"/>
            </a:endParaRPr>
          </a:p>
        </p:txBody>
      </p:sp>
      <p:pic>
        <p:nvPicPr>
          <p:cNvPr id="18" name="object 1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017764" y="3230879"/>
            <a:ext cx="666750" cy="454914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8138286" y="3286125"/>
            <a:ext cx="42037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Microsoft Sans Serif"/>
                <a:cs typeface="Microsoft Sans Serif"/>
              </a:rPr>
              <a:t>54,6</a:t>
            </a:r>
            <a:endParaRPr sz="1600">
              <a:latin typeface="Microsoft Sans Serif"/>
              <a:cs typeface="Microsoft Sans Serif"/>
            </a:endParaRPr>
          </a:p>
        </p:txBody>
      </p:sp>
      <p:pic>
        <p:nvPicPr>
          <p:cNvPr id="20" name="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802623" y="3156204"/>
            <a:ext cx="779526" cy="454914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8923146" y="3211829"/>
            <a:ext cx="53340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Microsoft Sans Serif"/>
                <a:cs typeface="Microsoft Sans Serif"/>
              </a:rPr>
              <a:t>50,87</a:t>
            </a:r>
            <a:endParaRPr sz="1600">
              <a:latin typeface="Microsoft Sans Serif"/>
              <a:cs typeface="Microsoft Sans Serif"/>
            </a:endParaRPr>
          </a:p>
        </p:txBody>
      </p:sp>
      <p:pic>
        <p:nvPicPr>
          <p:cNvPr id="22" name="object 2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784080" y="2927604"/>
            <a:ext cx="779526" cy="454913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9904603" y="2982290"/>
            <a:ext cx="53340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latin typeface="Microsoft Sans Serif"/>
                <a:cs typeface="Microsoft Sans Serif"/>
              </a:rPr>
              <a:t>56,23</a:t>
            </a:r>
            <a:endParaRPr sz="16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34815" y="166878"/>
            <a:ext cx="5736590" cy="143383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905">
              <a:lnSpc>
                <a:spcPts val="3760"/>
              </a:lnSpc>
              <a:spcBef>
                <a:spcPts val="100"/>
              </a:spcBef>
            </a:pPr>
            <a:r>
              <a:rPr dirty="0" sz="3300" spc="-20" b="0" i="0">
                <a:solidFill>
                  <a:srgbClr val="003B52"/>
                </a:solidFill>
                <a:latin typeface="Calibri Light"/>
                <a:cs typeface="Calibri Light"/>
              </a:rPr>
              <a:t>Рейтинг</a:t>
            </a:r>
            <a:r>
              <a:rPr dirty="0" sz="3300" spc="-114" b="0" i="0">
                <a:solidFill>
                  <a:srgbClr val="003B52"/>
                </a:solidFill>
                <a:latin typeface="Calibri Light"/>
                <a:cs typeface="Calibri Light"/>
              </a:rPr>
              <a:t> </a:t>
            </a:r>
            <a:r>
              <a:rPr dirty="0" sz="3300" spc="-15" b="0" i="0">
                <a:solidFill>
                  <a:srgbClr val="003B52"/>
                </a:solidFill>
                <a:latin typeface="Calibri Light"/>
                <a:cs typeface="Calibri Light"/>
              </a:rPr>
              <a:t>ОУ</a:t>
            </a:r>
            <a:endParaRPr sz="3300">
              <a:latin typeface="Calibri Light"/>
              <a:cs typeface="Calibri Light"/>
            </a:endParaRPr>
          </a:p>
          <a:p>
            <a:pPr algn="ctr" marL="12700" marR="5080">
              <a:lnSpc>
                <a:spcPts val="3570"/>
              </a:lnSpc>
              <a:spcBef>
                <a:spcPts val="245"/>
              </a:spcBef>
            </a:pPr>
            <a:r>
              <a:rPr dirty="0" sz="3300" spc="-10" b="0" i="0">
                <a:solidFill>
                  <a:srgbClr val="003B52"/>
                </a:solidFill>
                <a:latin typeface="Calibri Light"/>
                <a:cs typeface="Calibri Light"/>
              </a:rPr>
              <a:t>по</a:t>
            </a:r>
            <a:r>
              <a:rPr dirty="0" sz="3300" spc="-65" b="0" i="0">
                <a:solidFill>
                  <a:srgbClr val="003B52"/>
                </a:solidFill>
                <a:latin typeface="Calibri Light"/>
                <a:cs typeface="Calibri Light"/>
              </a:rPr>
              <a:t> </a:t>
            </a:r>
            <a:r>
              <a:rPr dirty="0" sz="3300" spc="-30" b="0" i="0">
                <a:solidFill>
                  <a:srgbClr val="003B52"/>
                </a:solidFill>
                <a:latin typeface="Calibri Light"/>
                <a:cs typeface="Calibri Light"/>
              </a:rPr>
              <a:t>проценту</a:t>
            </a:r>
            <a:r>
              <a:rPr dirty="0" sz="3300" spc="-70" b="0" i="0">
                <a:solidFill>
                  <a:srgbClr val="003B52"/>
                </a:solidFill>
                <a:latin typeface="Calibri Light"/>
                <a:cs typeface="Calibri Light"/>
              </a:rPr>
              <a:t> </a:t>
            </a:r>
            <a:r>
              <a:rPr dirty="0" sz="3300" spc="-30" b="0" i="0">
                <a:solidFill>
                  <a:srgbClr val="003B52"/>
                </a:solidFill>
                <a:latin typeface="Calibri Light"/>
                <a:cs typeface="Calibri Light"/>
              </a:rPr>
              <a:t>выполнения</a:t>
            </a:r>
            <a:r>
              <a:rPr dirty="0" sz="3300" spc="-85" b="0" i="0">
                <a:solidFill>
                  <a:srgbClr val="003B52"/>
                </a:solidFill>
                <a:latin typeface="Calibri Light"/>
                <a:cs typeface="Calibri Light"/>
              </a:rPr>
              <a:t> </a:t>
            </a:r>
            <a:r>
              <a:rPr dirty="0" sz="3300" spc="-25" b="0" i="0">
                <a:solidFill>
                  <a:srgbClr val="003B52"/>
                </a:solidFill>
                <a:latin typeface="Calibri Light"/>
                <a:cs typeface="Calibri Light"/>
              </a:rPr>
              <a:t>(сдачи) </a:t>
            </a:r>
            <a:r>
              <a:rPr dirty="0" sz="3300" spc="-730" b="0" i="0">
                <a:solidFill>
                  <a:srgbClr val="003B52"/>
                </a:solidFill>
                <a:latin typeface="Calibri Light"/>
                <a:cs typeface="Calibri Light"/>
              </a:rPr>
              <a:t> </a:t>
            </a:r>
            <a:r>
              <a:rPr dirty="0" sz="3300" spc="-10" b="0" i="0">
                <a:solidFill>
                  <a:srgbClr val="003B52"/>
                </a:solidFill>
                <a:latin typeface="Calibri Light"/>
                <a:cs typeface="Calibri Light"/>
              </a:rPr>
              <a:t>по</a:t>
            </a:r>
            <a:r>
              <a:rPr dirty="0" sz="3300" spc="-60" b="0" i="0">
                <a:solidFill>
                  <a:srgbClr val="003B52"/>
                </a:solidFill>
                <a:latin typeface="Calibri Light"/>
                <a:cs typeface="Calibri Light"/>
              </a:rPr>
              <a:t> </a:t>
            </a:r>
            <a:r>
              <a:rPr dirty="0" sz="3300" spc="-15" b="0" i="0">
                <a:solidFill>
                  <a:srgbClr val="003B52"/>
                </a:solidFill>
                <a:latin typeface="Calibri Light"/>
                <a:cs typeface="Calibri Light"/>
              </a:rPr>
              <a:t>всем</a:t>
            </a:r>
            <a:r>
              <a:rPr dirty="0" sz="3300" spc="-95" b="0" i="0">
                <a:solidFill>
                  <a:srgbClr val="003B52"/>
                </a:solidFill>
                <a:latin typeface="Calibri Light"/>
                <a:cs typeface="Calibri Light"/>
              </a:rPr>
              <a:t> </a:t>
            </a:r>
            <a:r>
              <a:rPr dirty="0" sz="3300" spc="-30" b="0" i="0">
                <a:solidFill>
                  <a:srgbClr val="003B52"/>
                </a:solidFill>
                <a:latin typeface="Calibri Light"/>
                <a:cs typeface="Calibri Light"/>
              </a:rPr>
              <a:t>предметам</a:t>
            </a:r>
            <a:r>
              <a:rPr dirty="0" sz="3300" spc="-85" b="0" i="0">
                <a:solidFill>
                  <a:srgbClr val="003B52"/>
                </a:solidFill>
                <a:latin typeface="Calibri Light"/>
                <a:cs typeface="Calibri Light"/>
              </a:rPr>
              <a:t> </a:t>
            </a:r>
            <a:r>
              <a:rPr dirty="0" sz="3300" spc="-10" b="0" i="0">
                <a:solidFill>
                  <a:srgbClr val="003B52"/>
                </a:solidFill>
                <a:latin typeface="Calibri Light"/>
                <a:cs typeface="Calibri Light"/>
              </a:rPr>
              <a:t>ЕГЭ</a:t>
            </a:r>
            <a:endParaRPr sz="3300">
              <a:latin typeface="Calibri Light"/>
              <a:cs typeface="Calibri 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0" y="1933955"/>
            <a:ext cx="9159240" cy="4771644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17209" y="97282"/>
            <a:ext cx="1973580" cy="5283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300" spc="-20" b="0" i="0">
                <a:solidFill>
                  <a:srgbClr val="003B52"/>
                </a:solidFill>
                <a:latin typeface="Calibri Light"/>
                <a:cs typeface="Calibri Light"/>
              </a:rPr>
              <a:t>Рейтинг</a:t>
            </a:r>
            <a:r>
              <a:rPr dirty="0" sz="3300" spc="-160" b="0" i="0">
                <a:solidFill>
                  <a:srgbClr val="003B52"/>
                </a:solidFill>
                <a:latin typeface="Calibri Light"/>
                <a:cs typeface="Calibri Light"/>
              </a:rPr>
              <a:t> </a:t>
            </a:r>
            <a:r>
              <a:rPr dirty="0" sz="3300" spc="-15" b="0" i="0">
                <a:solidFill>
                  <a:srgbClr val="003B52"/>
                </a:solidFill>
                <a:latin typeface="Calibri Light"/>
                <a:cs typeface="Calibri Light"/>
              </a:rPr>
              <a:t>ОУ</a:t>
            </a:r>
            <a:endParaRPr sz="3300">
              <a:latin typeface="Calibri Light"/>
              <a:cs typeface="Calibri Ligh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524000" y="1691597"/>
            <a:ext cx="9144000" cy="5162550"/>
            <a:chOff x="1524000" y="1691597"/>
            <a:chExt cx="9144000" cy="51625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0" y="1691597"/>
              <a:ext cx="9144000" cy="516216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744467" y="3267455"/>
              <a:ext cx="170815" cy="2810510"/>
            </a:xfrm>
            <a:custGeom>
              <a:avLst/>
              <a:gdLst/>
              <a:ahLst/>
              <a:cxnLst/>
              <a:rect l="l" t="t" r="r" b="b"/>
              <a:pathLst>
                <a:path w="170814" h="2810510">
                  <a:moveTo>
                    <a:pt x="170687" y="0"/>
                  </a:moveTo>
                  <a:lnTo>
                    <a:pt x="0" y="0"/>
                  </a:lnTo>
                  <a:lnTo>
                    <a:pt x="0" y="2810256"/>
                  </a:lnTo>
                  <a:lnTo>
                    <a:pt x="170687" y="2810256"/>
                  </a:lnTo>
                  <a:lnTo>
                    <a:pt x="170687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744467" y="3267455"/>
              <a:ext cx="170815" cy="2810510"/>
            </a:xfrm>
            <a:custGeom>
              <a:avLst/>
              <a:gdLst/>
              <a:ahLst/>
              <a:cxnLst/>
              <a:rect l="l" t="t" r="r" b="b"/>
              <a:pathLst>
                <a:path w="170814" h="2810510">
                  <a:moveTo>
                    <a:pt x="0" y="2810256"/>
                  </a:moveTo>
                  <a:lnTo>
                    <a:pt x="170687" y="2810256"/>
                  </a:lnTo>
                  <a:lnTo>
                    <a:pt x="170687" y="0"/>
                  </a:lnTo>
                  <a:lnTo>
                    <a:pt x="0" y="0"/>
                  </a:lnTo>
                  <a:lnTo>
                    <a:pt x="0" y="2810256"/>
                  </a:lnTo>
                  <a:close/>
                </a:path>
              </a:pathLst>
            </a:custGeom>
            <a:ln w="12192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72344" y="3590543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222504" y="144779"/>
            <a:ext cx="9156700" cy="6437630"/>
            <a:chOff x="222504" y="144779"/>
            <a:chExt cx="9156700" cy="643763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1312" y="5820156"/>
              <a:ext cx="8621267" cy="75590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91312" y="5820156"/>
              <a:ext cx="8621395" cy="756285"/>
            </a:xfrm>
            <a:custGeom>
              <a:avLst/>
              <a:gdLst/>
              <a:ahLst/>
              <a:cxnLst/>
              <a:rect l="l" t="t" r="r" b="b"/>
              <a:pathLst>
                <a:path w="8621395" h="756284">
                  <a:moveTo>
                    <a:pt x="0" y="125984"/>
                  </a:moveTo>
                  <a:lnTo>
                    <a:pt x="9899" y="76943"/>
                  </a:lnTo>
                  <a:lnTo>
                    <a:pt x="36898" y="36898"/>
                  </a:lnTo>
                  <a:lnTo>
                    <a:pt x="76943" y="9899"/>
                  </a:lnTo>
                  <a:lnTo>
                    <a:pt x="125983" y="0"/>
                  </a:lnTo>
                  <a:lnTo>
                    <a:pt x="8495284" y="0"/>
                  </a:lnTo>
                  <a:lnTo>
                    <a:pt x="8544329" y="9899"/>
                  </a:lnTo>
                  <a:lnTo>
                    <a:pt x="8584374" y="36898"/>
                  </a:lnTo>
                  <a:lnTo>
                    <a:pt x="8611369" y="76943"/>
                  </a:lnTo>
                  <a:lnTo>
                    <a:pt x="8621267" y="125984"/>
                  </a:lnTo>
                  <a:lnTo>
                    <a:pt x="8621267" y="629920"/>
                  </a:lnTo>
                  <a:lnTo>
                    <a:pt x="8611369" y="678960"/>
                  </a:lnTo>
                  <a:lnTo>
                    <a:pt x="8584374" y="719005"/>
                  </a:lnTo>
                  <a:lnTo>
                    <a:pt x="8544329" y="746004"/>
                  </a:lnTo>
                  <a:lnTo>
                    <a:pt x="8495284" y="755904"/>
                  </a:lnTo>
                  <a:lnTo>
                    <a:pt x="125983" y="755904"/>
                  </a:lnTo>
                  <a:lnTo>
                    <a:pt x="76943" y="746004"/>
                  </a:lnTo>
                  <a:lnTo>
                    <a:pt x="36898" y="719005"/>
                  </a:lnTo>
                  <a:lnTo>
                    <a:pt x="9899" y="678960"/>
                  </a:lnTo>
                  <a:lnTo>
                    <a:pt x="0" y="629920"/>
                  </a:lnTo>
                  <a:lnTo>
                    <a:pt x="0" y="125984"/>
                  </a:lnTo>
                  <a:close/>
                </a:path>
              </a:pathLst>
            </a:custGeom>
            <a:ln w="12191">
              <a:solidFill>
                <a:srgbClr val="E6B81E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5423" y="4701539"/>
              <a:ext cx="8647176" cy="107748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25423" y="4701539"/>
              <a:ext cx="8647430" cy="1077595"/>
            </a:xfrm>
            <a:custGeom>
              <a:avLst/>
              <a:gdLst/>
              <a:ahLst/>
              <a:cxnLst/>
              <a:rect l="l" t="t" r="r" b="b"/>
              <a:pathLst>
                <a:path w="8647430" h="1077595">
                  <a:moveTo>
                    <a:pt x="0" y="179578"/>
                  </a:moveTo>
                  <a:lnTo>
                    <a:pt x="6414" y="131835"/>
                  </a:lnTo>
                  <a:lnTo>
                    <a:pt x="24518" y="88937"/>
                  </a:lnTo>
                  <a:lnTo>
                    <a:pt x="52598" y="52593"/>
                  </a:lnTo>
                  <a:lnTo>
                    <a:pt x="88943" y="24515"/>
                  </a:lnTo>
                  <a:lnTo>
                    <a:pt x="131840" y="6414"/>
                  </a:lnTo>
                  <a:lnTo>
                    <a:pt x="179578" y="0"/>
                  </a:lnTo>
                  <a:lnTo>
                    <a:pt x="8467598" y="0"/>
                  </a:lnTo>
                  <a:lnTo>
                    <a:pt x="8515340" y="6414"/>
                  </a:lnTo>
                  <a:lnTo>
                    <a:pt x="8558238" y="24515"/>
                  </a:lnTo>
                  <a:lnTo>
                    <a:pt x="8594582" y="52593"/>
                  </a:lnTo>
                  <a:lnTo>
                    <a:pt x="8622660" y="88937"/>
                  </a:lnTo>
                  <a:lnTo>
                    <a:pt x="8640761" y="131835"/>
                  </a:lnTo>
                  <a:lnTo>
                    <a:pt x="8647176" y="179578"/>
                  </a:lnTo>
                  <a:lnTo>
                    <a:pt x="8647176" y="897890"/>
                  </a:lnTo>
                  <a:lnTo>
                    <a:pt x="8640761" y="945632"/>
                  </a:lnTo>
                  <a:lnTo>
                    <a:pt x="8622660" y="988533"/>
                  </a:lnTo>
                  <a:lnTo>
                    <a:pt x="8594582" y="1024880"/>
                  </a:lnTo>
                  <a:lnTo>
                    <a:pt x="8558238" y="1052961"/>
                  </a:lnTo>
                  <a:lnTo>
                    <a:pt x="8515340" y="1071065"/>
                  </a:lnTo>
                  <a:lnTo>
                    <a:pt x="8467598" y="1077480"/>
                  </a:lnTo>
                  <a:lnTo>
                    <a:pt x="179578" y="1077468"/>
                  </a:lnTo>
                  <a:lnTo>
                    <a:pt x="131840" y="1071053"/>
                  </a:lnTo>
                  <a:lnTo>
                    <a:pt x="88943" y="1052949"/>
                  </a:lnTo>
                  <a:lnTo>
                    <a:pt x="52598" y="1024869"/>
                  </a:lnTo>
                  <a:lnTo>
                    <a:pt x="24518" y="988524"/>
                  </a:lnTo>
                  <a:lnTo>
                    <a:pt x="6414" y="945627"/>
                  </a:lnTo>
                  <a:lnTo>
                    <a:pt x="0" y="897890"/>
                  </a:lnTo>
                  <a:lnTo>
                    <a:pt x="0" y="179578"/>
                  </a:lnTo>
                  <a:close/>
                </a:path>
              </a:pathLst>
            </a:custGeom>
            <a:ln w="12192">
              <a:solidFill>
                <a:srgbClr val="90C22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7512" y="3587495"/>
              <a:ext cx="8592312" cy="107594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67512" y="3587495"/>
              <a:ext cx="8592820" cy="1076325"/>
            </a:xfrm>
            <a:custGeom>
              <a:avLst/>
              <a:gdLst/>
              <a:ahLst/>
              <a:cxnLst/>
              <a:rect l="l" t="t" r="r" b="b"/>
              <a:pathLst>
                <a:path w="8592820" h="1076325">
                  <a:moveTo>
                    <a:pt x="0" y="179323"/>
                  </a:moveTo>
                  <a:lnTo>
                    <a:pt x="6405" y="131644"/>
                  </a:lnTo>
                  <a:lnTo>
                    <a:pt x="24483" y="88805"/>
                  </a:lnTo>
                  <a:lnTo>
                    <a:pt x="52524" y="52514"/>
                  </a:lnTo>
                  <a:lnTo>
                    <a:pt x="88817" y="24478"/>
                  </a:lnTo>
                  <a:lnTo>
                    <a:pt x="131653" y="6404"/>
                  </a:lnTo>
                  <a:lnTo>
                    <a:pt x="179324" y="0"/>
                  </a:lnTo>
                  <a:lnTo>
                    <a:pt x="8412988" y="0"/>
                  </a:lnTo>
                  <a:lnTo>
                    <a:pt x="8460667" y="6404"/>
                  </a:lnTo>
                  <a:lnTo>
                    <a:pt x="8503506" y="24478"/>
                  </a:lnTo>
                  <a:lnTo>
                    <a:pt x="8539797" y="52514"/>
                  </a:lnTo>
                  <a:lnTo>
                    <a:pt x="8567833" y="88805"/>
                  </a:lnTo>
                  <a:lnTo>
                    <a:pt x="8585907" y="131644"/>
                  </a:lnTo>
                  <a:lnTo>
                    <a:pt x="8592312" y="179323"/>
                  </a:lnTo>
                  <a:lnTo>
                    <a:pt x="8592312" y="896619"/>
                  </a:lnTo>
                  <a:lnTo>
                    <a:pt x="8585907" y="944299"/>
                  </a:lnTo>
                  <a:lnTo>
                    <a:pt x="8567833" y="987138"/>
                  </a:lnTo>
                  <a:lnTo>
                    <a:pt x="8539797" y="1023429"/>
                  </a:lnTo>
                  <a:lnTo>
                    <a:pt x="8503506" y="1051465"/>
                  </a:lnTo>
                  <a:lnTo>
                    <a:pt x="8460667" y="1069539"/>
                  </a:lnTo>
                  <a:lnTo>
                    <a:pt x="8412988" y="1075943"/>
                  </a:lnTo>
                  <a:lnTo>
                    <a:pt x="179324" y="1075943"/>
                  </a:lnTo>
                  <a:lnTo>
                    <a:pt x="131653" y="1069539"/>
                  </a:lnTo>
                  <a:lnTo>
                    <a:pt x="88817" y="1051465"/>
                  </a:lnTo>
                  <a:lnTo>
                    <a:pt x="52524" y="1023429"/>
                  </a:lnTo>
                  <a:lnTo>
                    <a:pt x="24483" y="987138"/>
                  </a:lnTo>
                  <a:lnTo>
                    <a:pt x="6405" y="944299"/>
                  </a:lnTo>
                  <a:lnTo>
                    <a:pt x="0" y="896619"/>
                  </a:lnTo>
                  <a:lnTo>
                    <a:pt x="0" y="179323"/>
                  </a:lnTo>
                  <a:close/>
                </a:path>
              </a:pathLst>
            </a:custGeom>
            <a:ln w="12191">
              <a:solidFill>
                <a:srgbClr val="E6B81E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7031" y="2790444"/>
              <a:ext cx="8592312" cy="755903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37031" y="2790444"/>
              <a:ext cx="8592820" cy="756285"/>
            </a:xfrm>
            <a:custGeom>
              <a:avLst/>
              <a:gdLst/>
              <a:ahLst/>
              <a:cxnLst/>
              <a:rect l="l" t="t" r="r" b="b"/>
              <a:pathLst>
                <a:path w="8592820" h="756285">
                  <a:moveTo>
                    <a:pt x="0" y="125983"/>
                  </a:moveTo>
                  <a:lnTo>
                    <a:pt x="9899" y="76938"/>
                  </a:lnTo>
                  <a:lnTo>
                    <a:pt x="36898" y="36893"/>
                  </a:lnTo>
                  <a:lnTo>
                    <a:pt x="76943" y="9898"/>
                  </a:lnTo>
                  <a:lnTo>
                    <a:pt x="125984" y="0"/>
                  </a:lnTo>
                  <a:lnTo>
                    <a:pt x="8466328" y="0"/>
                  </a:lnTo>
                  <a:lnTo>
                    <a:pt x="8515373" y="9898"/>
                  </a:lnTo>
                  <a:lnTo>
                    <a:pt x="8555418" y="36893"/>
                  </a:lnTo>
                  <a:lnTo>
                    <a:pt x="8582413" y="76938"/>
                  </a:lnTo>
                  <a:lnTo>
                    <a:pt x="8592312" y="125983"/>
                  </a:lnTo>
                  <a:lnTo>
                    <a:pt x="8592312" y="629919"/>
                  </a:lnTo>
                  <a:lnTo>
                    <a:pt x="8582413" y="678965"/>
                  </a:lnTo>
                  <a:lnTo>
                    <a:pt x="8555418" y="719010"/>
                  </a:lnTo>
                  <a:lnTo>
                    <a:pt x="8515373" y="746005"/>
                  </a:lnTo>
                  <a:lnTo>
                    <a:pt x="8466328" y="755903"/>
                  </a:lnTo>
                  <a:lnTo>
                    <a:pt x="125984" y="755903"/>
                  </a:lnTo>
                  <a:lnTo>
                    <a:pt x="76943" y="746005"/>
                  </a:lnTo>
                  <a:lnTo>
                    <a:pt x="36898" y="719010"/>
                  </a:lnTo>
                  <a:lnTo>
                    <a:pt x="9899" y="678965"/>
                  </a:lnTo>
                  <a:lnTo>
                    <a:pt x="0" y="629919"/>
                  </a:lnTo>
                  <a:lnTo>
                    <a:pt x="0" y="125983"/>
                  </a:lnTo>
                  <a:close/>
                </a:path>
              </a:pathLst>
            </a:custGeom>
            <a:ln w="12192">
              <a:solidFill>
                <a:srgbClr val="90C22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0936" y="2356103"/>
              <a:ext cx="8598408" cy="40081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30936" y="2356103"/>
              <a:ext cx="8598535" cy="401320"/>
            </a:xfrm>
            <a:custGeom>
              <a:avLst/>
              <a:gdLst/>
              <a:ahLst/>
              <a:cxnLst/>
              <a:rect l="l" t="t" r="r" b="b"/>
              <a:pathLst>
                <a:path w="8598535" h="401319">
                  <a:moveTo>
                    <a:pt x="0" y="66801"/>
                  </a:moveTo>
                  <a:lnTo>
                    <a:pt x="5249" y="40772"/>
                  </a:lnTo>
                  <a:lnTo>
                    <a:pt x="19565" y="19542"/>
                  </a:lnTo>
                  <a:lnTo>
                    <a:pt x="40799" y="5240"/>
                  </a:lnTo>
                  <a:lnTo>
                    <a:pt x="66801" y="0"/>
                  </a:lnTo>
                  <a:lnTo>
                    <a:pt x="8531606" y="0"/>
                  </a:lnTo>
                  <a:lnTo>
                    <a:pt x="8557581" y="5240"/>
                  </a:lnTo>
                  <a:lnTo>
                    <a:pt x="8578818" y="19542"/>
                  </a:lnTo>
                  <a:lnTo>
                    <a:pt x="8593149" y="40772"/>
                  </a:lnTo>
                  <a:lnTo>
                    <a:pt x="8598408" y="66801"/>
                  </a:lnTo>
                  <a:lnTo>
                    <a:pt x="8598408" y="334010"/>
                  </a:lnTo>
                  <a:lnTo>
                    <a:pt x="8593149" y="360039"/>
                  </a:lnTo>
                  <a:lnTo>
                    <a:pt x="8578818" y="381269"/>
                  </a:lnTo>
                  <a:lnTo>
                    <a:pt x="8557581" y="395571"/>
                  </a:lnTo>
                  <a:lnTo>
                    <a:pt x="8531606" y="400812"/>
                  </a:lnTo>
                  <a:lnTo>
                    <a:pt x="66801" y="400812"/>
                  </a:lnTo>
                  <a:lnTo>
                    <a:pt x="40799" y="395571"/>
                  </a:lnTo>
                  <a:lnTo>
                    <a:pt x="19565" y="381269"/>
                  </a:lnTo>
                  <a:lnTo>
                    <a:pt x="5249" y="360039"/>
                  </a:lnTo>
                  <a:lnTo>
                    <a:pt x="0" y="334010"/>
                  </a:lnTo>
                  <a:lnTo>
                    <a:pt x="0" y="66801"/>
                  </a:lnTo>
                  <a:close/>
                </a:path>
              </a:pathLst>
            </a:custGeom>
            <a:ln w="12191">
              <a:solidFill>
                <a:srgbClr val="E6B81E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1792" y="1927859"/>
              <a:ext cx="8607552" cy="400812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621792" y="1927859"/>
              <a:ext cx="8608060" cy="401320"/>
            </a:xfrm>
            <a:custGeom>
              <a:avLst/>
              <a:gdLst/>
              <a:ahLst/>
              <a:cxnLst/>
              <a:rect l="l" t="t" r="r" b="b"/>
              <a:pathLst>
                <a:path w="8608060" h="401319">
                  <a:moveTo>
                    <a:pt x="0" y="66801"/>
                  </a:moveTo>
                  <a:lnTo>
                    <a:pt x="5249" y="40826"/>
                  </a:lnTo>
                  <a:lnTo>
                    <a:pt x="19565" y="19589"/>
                  </a:lnTo>
                  <a:lnTo>
                    <a:pt x="40799" y="5258"/>
                  </a:lnTo>
                  <a:lnTo>
                    <a:pt x="66801" y="0"/>
                  </a:lnTo>
                  <a:lnTo>
                    <a:pt x="8540750" y="0"/>
                  </a:lnTo>
                  <a:lnTo>
                    <a:pt x="8566779" y="5258"/>
                  </a:lnTo>
                  <a:lnTo>
                    <a:pt x="8588009" y="19589"/>
                  </a:lnTo>
                  <a:lnTo>
                    <a:pt x="8602311" y="40826"/>
                  </a:lnTo>
                  <a:lnTo>
                    <a:pt x="8607552" y="66801"/>
                  </a:lnTo>
                  <a:lnTo>
                    <a:pt x="8607552" y="334010"/>
                  </a:lnTo>
                  <a:lnTo>
                    <a:pt x="8602293" y="360039"/>
                  </a:lnTo>
                  <a:lnTo>
                    <a:pt x="8587962" y="381269"/>
                  </a:lnTo>
                  <a:lnTo>
                    <a:pt x="8566725" y="395571"/>
                  </a:lnTo>
                  <a:lnTo>
                    <a:pt x="8540750" y="400812"/>
                  </a:lnTo>
                  <a:lnTo>
                    <a:pt x="66801" y="400812"/>
                  </a:lnTo>
                  <a:lnTo>
                    <a:pt x="40799" y="395553"/>
                  </a:lnTo>
                  <a:lnTo>
                    <a:pt x="19565" y="381222"/>
                  </a:lnTo>
                  <a:lnTo>
                    <a:pt x="5249" y="359985"/>
                  </a:lnTo>
                  <a:lnTo>
                    <a:pt x="0" y="334010"/>
                  </a:lnTo>
                  <a:lnTo>
                    <a:pt x="0" y="66801"/>
                  </a:lnTo>
                  <a:close/>
                </a:path>
              </a:pathLst>
            </a:custGeom>
            <a:ln w="12191">
              <a:solidFill>
                <a:srgbClr val="90C22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8600" y="2007107"/>
              <a:ext cx="393192" cy="29413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3840" y="2433828"/>
              <a:ext cx="393191" cy="29413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7744" y="2918459"/>
              <a:ext cx="393192" cy="29565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5552" y="3671315"/>
              <a:ext cx="391668" cy="295656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8600" y="4805171"/>
              <a:ext cx="393192" cy="29413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2504" y="5881115"/>
              <a:ext cx="393192" cy="295656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0624" y="144779"/>
              <a:ext cx="2426208" cy="1004316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407670" y="1079754"/>
              <a:ext cx="8737600" cy="0"/>
            </a:xfrm>
            <a:custGeom>
              <a:avLst/>
              <a:gdLst/>
              <a:ahLst/>
              <a:cxnLst/>
              <a:rect l="l" t="t" r="r" b="b"/>
              <a:pathLst>
                <a:path w="8737600" h="0">
                  <a:moveTo>
                    <a:pt x="0" y="0"/>
                  </a:moveTo>
                  <a:lnTo>
                    <a:pt x="8737091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8600" y="1312163"/>
              <a:ext cx="391668" cy="29413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21792" y="1138427"/>
              <a:ext cx="8584691" cy="755904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621792" y="1138427"/>
              <a:ext cx="8585200" cy="756285"/>
            </a:xfrm>
            <a:custGeom>
              <a:avLst/>
              <a:gdLst/>
              <a:ahLst/>
              <a:cxnLst/>
              <a:rect l="l" t="t" r="r" b="b"/>
              <a:pathLst>
                <a:path w="8585200" h="756285">
                  <a:moveTo>
                    <a:pt x="0" y="125984"/>
                  </a:moveTo>
                  <a:lnTo>
                    <a:pt x="9899" y="76938"/>
                  </a:lnTo>
                  <a:lnTo>
                    <a:pt x="36898" y="36893"/>
                  </a:lnTo>
                  <a:lnTo>
                    <a:pt x="76943" y="9898"/>
                  </a:lnTo>
                  <a:lnTo>
                    <a:pt x="125984" y="0"/>
                  </a:lnTo>
                  <a:lnTo>
                    <a:pt x="8458708" y="0"/>
                  </a:lnTo>
                  <a:lnTo>
                    <a:pt x="8507753" y="9898"/>
                  </a:lnTo>
                  <a:lnTo>
                    <a:pt x="8547798" y="36893"/>
                  </a:lnTo>
                  <a:lnTo>
                    <a:pt x="8574793" y="76938"/>
                  </a:lnTo>
                  <a:lnTo>
                    <a:pt x="8584691" y="125984"/>
                  </a:lnTo>
                  <a:lnTo>
                    <a:pt x="8584691" y="629920"/>
                  </a:lnTo>
                  <a:lnTo>
                    <a:pt x="8574793" y="678965"/>
                  </a:lnTo>
                  <a:lnTo>
                    <a:pt x="8547798" y="719010"/>
                  </a:lnTo>
                  <a:lnTo>
                    <a:pt x="8507753" y="746005"/>
                  </a:lnTo>
                  <a:lnTo>
                    <a:pt x="8458708" y="755904"/>
                  </a:lnTo>
                  <a:lnTo>
                    <a:pt x="125984" y="755904"/>
                  </a:lnTo>
                  <a:lnTo>
                    <a:pt x="76943" y="746005"/>
                  </a:lnTo>
                  <a:lnTo>
                    <a:pt x="36898" y="719010"/>
                  </a:lnTo>
                  <a:lnTo>
                    <a:pt x="9899" y="678965"/>
                  </a:lnTo>
                  <a:lnTo>
                    <a:pt x="0" y="629920"/>
                  </a:lnTo>
                  <a:lnTo>
                    <a:pt x="0" y="125984"/>
                  </a:lnTo>
                  <a:close/>
                </a:path>
              </a:pathLst>
            </a:custGeom>
            <a:ln w="12191">
              <a:solidFill>
                <a:srgbClr val="E6B81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3237992" y="132714"/>
            <a:ext cx="4929505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Информирование</a:t>
            </a:r>
            <a:r>
              <a:rPr dirty="0" spc="-75"/>
              <a:t> </a:t>
            </a:r>
            <a:r>
              <a:rPr dirty="0"/>
              <a:t>о</a:t>
            </a:r>
            <a:r>
              <a:rPr dirty="0" spc="-30"/>
              <a:t> </a:t>
            </a:r>
            <a:r>
              <a:rPr dirty="0"/>
              <a:t>ЕГЭ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707542" y="1217168"/>
            <a:ext cx="8402955" cy="5292725"/>
          </a:xfrm>
          <a:prstGeom prst="rect">
            <a:avLst/>
          </a:prstGeom>
        </p:spPr>
        <p:txBody>
          <a:bodyPr wrap="square" lIns="0" tIns="2540" rIns="0" bIns="0" rtlCol="0" vert="horz">
            <a:spAutoFit/>
          </a:bodyPr>
          <a:lstStyle/>
          <a:p>
            <a:pPr marL="42545" marR="341630">
              <a:lnSpc>
                <a:spcPct val="103499"/>
              </a:lnSpc>
              <a:spcBef>
                <a:spcPts val="20"/>
              </a:spcBef>
            </a:pPr>
            <a:r>
              <a:rPr dirty="0" sz="2000" spc="-5" b="1" i="1">
                <a:solidFill>
                  <a:srgbClr val="003399"/>
                </a:solidFill>
                <a:latin typeface="Arial"/>
                <a:cs typeface="Arial"/>
              </a:rPr>
              <a:t>Информационный </a:t>
            </a:r>
            <a:r>
              <a:rPr dirty="0" sz="2000" b="1" i="1">
                <a:solidFill>
                  <a:srgbClr val="003399"/>
                </a:solidFill>
                <a:latin typeface="Arial"/>
                <a:cs typeface="Arial"/>
              </a:rPr>
              <a:t>портал </a:t>
            </a:r>
            <a:r>
              <a:rPr dirty="0" sz="2000" spc="-5" b="1" i="1">
                <a:solidFill>
                  <a:srgbClr val="003399"/>
                </a:solidFill>
                <a:latin typeface="Arial"/>
                <a:cs typeface="Arial"/>
              </a:rPr>
              <a:t>ЕГЭ </a:t>
            </a:r>
            <a:r>
              <a:rPr dirty="0" sz="2000" b="1" i="1">
                <a:solidFill>
                  <a:srgbClr val="C00000"/>
                </a:solidFill>
                <a:latin typeface="Arial"/>
                <a:cs typeface="Arial"/>
                <a:hlinkClick r:id="rId11"/>
              </a:rPr>
              <a:t>http://ege.edu.ru/ </a:t>
            </a:r>
            <a:r>
              <a:rPr dirty="0" sz="2000" b="1" i="1">
                <a:solidFill>
                  <a:srgbClr val="003399"/>
                </a:solidFill>
                <a:latin typeface="Arial"/>
                <a:cs typeface="Arial"/>
              </a:rPr>
              <a:t>(также </a:t>
            </a:r>
            <a:r>
              <a:rPr dirty="0" sz="2000" spc="-5" b="1" i="1">
                <a:solidFill>
                  <a:srgbClr val="003399"/>
                </a:solidFill>
                <a:latin typeface="Arial"/>
                <a:cs typeface="Arial"/>
              </a:rPr>
              <a:t>можно </a:t>
            </a:r>
            <a:r>
              <a:rPr dirty="0" sz="2000" spc="-545" b="1" i="1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dirty="0" sz="2000" b="1" i="1">
                <a:solidFill>
                  <a:srgbClr val="003399"/>
                </a:solidFill>
                <a:latin typeface="Arial"/>
                <a:cs typeface="Arial"/>
              </a:rPr>
              <a:t>ознакомиться</a:t>
            </a:r>
            <a:r>
              <a:rPr dirty="0" sz="2000" spc="-40" b="1" i="1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dirty="0" sz="2000" b="1" i="1">
                <a:solidFill>
                  <a:srgbClr val="003399"/>
                </a:solidFill>
                <a:latin typeface="Arial"/>
                <a:cs typeface="Arial"/>
              </a:rPr>
              <a:t>с </a:t>
            </a:r>
            <a:r>
              <a:rPr dirty="0" sz="2000" spc="-15" b="1" i="1">
                <a:solidFill>
                  <a:srgbClr val="003399"/>
                </a:solidFill>
                <a:latin typeface="Arial"/>
                <a:cs typeface="Arial"/>
              </a:rPr>
              <a:t>результатами</a:t>
            </a:r>
            <a:r>
              <a:rPr dirty="0" sz="2000" spc="-40" b="1" i="1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dirty="0" sz="2000" spc="-5" b="1" i="1">
                <a:solidFill>
                  <a:srgbClr val="003399"/>
                </a:solidFill>
                <a:latin typeface="Arial"/>
                <a:cs typeface="Arial"/>
              </a:rPr>
              <a:t>ЕГЭ)</a:t>
            </a:r>
            <a:endParaRPr sz="2000">
              <a:latin typeface="Arial"/>
              <a:cs typeface="Arial"/>
            </a:endParaRPr>
          </a:p>
          <a:p>
            <a:pPr marL="42545">
              <a:lnSpc>
                <a:spcPct val="100000"/>
              </a:lnSpc>
              <a:spcBef>
                <a:spcPts val="785"/>
              </a:spcBef>
            </a:pPr>
            <a:r>
              <a:rPr dirty="0" sz="2000" b="1" i="1">
                <a:solidFill>
                  <a:srgbClr val="003399"/>
                </a:solidFill>
                <a:latin typeface="Arial"/>
                <a:cs typeface="Arial"/>
              </a:rPr>
              <a:t>Официальный</a:t>
            </a:r>
            <a:r>
              <a:rPr dirty="0" sz="2000" spc="-35" b="1" i="1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dirty="0" sz="2000" spc="-5" b="1" i="1">
                <a:solidFill>
                  <a:srgbClr val="003399"/>
                </a:solidFill>
                <a:latin typeface="Arial"/>
                <a:cs typeface="Arial"/>
              </a:rPr>
              <a:t>сайт</a:t>
            </a:r>
            <a:r>
              <a:rPr dirty="0" sz="2000" spc="-20" b="1" i="1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dirty="0" sz="2000" spc="-5" b="1" i="1">
                <a:solidFill>
                  <a:srgbClr val="003399"/>
                </a:solidFill>
                <a:latin typeface="Arial"/>
                <a:cs typeface="Arial"/>
              </a:rPr>
              <a:t>Рособрнадзора</a:t>
            </a:r>
            <a:r>
              <a:rPr dirty="0" sz="2000" spc="-10" b="1" i="1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dirty="0" sz="2000" spc="-10" b="1" i="1">
                <a:solidFill>
                  <a:srgbClr val="C00000"/>
                </a:solidFill>
                <a:latin typeface="Arial"/>
                <a:cs typeface="Arial"/>
                <a:hlinkClick r:id="rId12"/>
              </a:rPr>
              <a:t>http://obrnadzor.gov.ru/</a:t>
            </a:r>
            <a:endParaRPr sz="2000">
              <a:latin typeface="Arial"/>
              <a:cs typeface="Arial"/>
            </a:endParaRPr>
          </a:p>
          <a:p>
            <a:pPr marL="33655">
              <a:lnSpc>
                <a:spcPct val="100000"/>
              </a:lnSpc>
              <a:spcBef>
                <a:spcPts val="955"/>
              </a:spcBef>
            </a:pPr>
            <a:r>
              <a:rPr dirty="0" sz="2000" b="1" i="1">
                <a:solidFill>
                  <a:srgbClr val="003399"/>
                </a:solidFill>
                <a:latin typeface="Arial"/>
                <a:cs typeface="Arial"/>
              </a:rPr>
              <a:t>Официальный</a:t>
            </a:r>
            <a:r>
              <a:rPr dirty="0" sz="2000" spc="-10" b="1" i="1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dirty="0" sz="2000" spc="-5" b="1" i="1">
                <a:solidFill>
                  <a:srgbClr val="003399"/>
                </a:solidFill>
                <a:latin typeface="Arial"/>
                <a:cs typeface="Arial"/>
              </a:rPr>
              <a:t>сайт</a:t>
            </a:r>
            <a:r>
              <a:rPr dirty="0" sz="2000" b="1" i="1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dirty="0" sz="2000" spc="-5" b="1" i="1">
                <a:solidFill>
                  <a:srgbClr val="003399"/>
                </a:solidFill>
                <a:latin typeface="Arial"/>
                <a:cs typeface="Arial"/>
              </a:rPr>
              <a:t>Минобрнауки</a:t>
            </a:r>
            <a:r>
              <a:rPr dirty="0" sz="2000" spc="20" b="1" i="1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dirty="0" sz="2000" spc="-5" b="1" i="1">
                <a:solidFill>
                  <a:srgbClr val="003399"/>
                </a:solidFill>
                <a:latin typeface="Arial"/>
                <a:cs typeface="Arial"/>
              </a:rPr>
              <a:t>России</a:t>
            </a:r>
            <a:r>
              <a:rPr dirty="0" sz="2000" spc="25" b="1" i="1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dirty="0" sz="2000" spc="-5" b="1" i="1">
                <a:solidFill>
                  <a:srgbClr val="C00000"/>
                </a:solidFill>
                <a:latin typeface="Arial"/>
                <a:cs typeface="Arial"/>
              </a:rPr>
              <a:t>http://минобрнауки.рф/</a:t>
            </a:r>
            <a:endParaRPr sz="2000">
              <a:latin typeface="Arial"/>
              <a:cs typeface="Arial"/>
            </a:endParaRPr>
          </a:p>
          <a:p>
            <a:pPr marL="58419" marR="217170">
              <a:lnSpc>
                <a:spcPct val="103499"/>
              </a:lnSpc>
              <a:spcBef>
                <a:spcPts val="1170"/>
              </a:spcBef>
            </a:pPr>
            <a:r>
              <a:rPr dirty="0" sz="2000" b="1" i="1">
                <a:solidFill>
                  <a:srgbClr val="003399"/>
                </a:solidFill>
                <a:latin typeface="Arial"/>
                <a:cs typeface="Arial"/>
              </a:rPr>
              <a:t>Открытый </a:t>
            </a:r>
            <a:r>
              <a:rPr dirty="0" sz="2000" spc="-5" b="1" i="1">
                <a:solidFill>
                  <a:srgbClr val="003399"/>
                </a:solidFill>
                <a:latin typeface="Arial"/>
                <a:cs typeface="Arial"/>
              </a:rPr>
              <a:t>банк заданий ЕГЭ </a:t>
            </a:r>
            <a:r>
              <a:rPr dirty="0" sz="2000" spc="-5" b="1" i="1">
                <a:solidFill>
                  <a:srgbClr val="C00000"/>
                </a:solidFill>
                <a:latin typeface="Arial"/>
                <a:cs typeface="Arial"/>
                <a:hlinkClick r:id="rId13"/>
              </a:rPr>
              <a:t>http://www.fipi.ru/content/otkrytyy- </a:t>
            </a:r>
            <a:r>
              <a:rPr dirty="0" sz="2000" spc="-545" b="1" i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b="1" i="1">
                <a:solidFill>
                  <a:srgbClr val="C00000"/>
                </a:solidFill>
                <a:latin typeface="Arial"/>
                <a:cs typeface="Arial"/>
              </a:rPr>
              <a:t>bank-zadaniy-ege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00">
              <a:latin typeface="Arial"/>
              <a:cs typeface="Arial"/>
            </a:endParaRPr>
          </a:p>
          <a:p>
            <a:pPr marL="103505">
              <a:lnSpc>
                <a:spcPct val="100000"/>
              </a:lnSpc>
            </a:pPr>
            <a:r>
              <a:rPr dirty="0" sz="2000" spc="10" b="1" i="1">
                <a:solidFill>
                  <a:srgbClr val="003399"/>
                </a:solidFill>
                <a:latin typeface="Arial"/>
                <a:cs typeface="Arial"/>
              </a:rPr>
              <a:t>Сайт</a:t>
            </a:r>
            <a:r>
              <a:rPr dirty="0" sz="2000" spc="-25" b="1" i="1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dirty="0" sz="2000" spc="-5" b="1" i="1">
                <a:solidFill>
                  <a:srgbClr val="003399"/>
                </a:solidFill>
                <a:latin typeface="Arial"/>
                <a:cs typeface="Arial"/>
              </a:rPr>
              <a:t>Министерства</a:t>
            </a:r>
            <a:r>
              <a:rPr dirty="0" sz="2000" spc="-30" b="1" i="1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dirty="0" sz="2000" spc="-5" b="1" i="1">
                <a:solidFill>
                  <a:srgbClr val="003399"/>
                </a:solidFill>
                <a:latin typeface="Arial"/>
                <a:cs typeface="Arial"/>
              </a:rPr>
              <a:t>образования</a:t>
            </a:r>
            <a:r>
              <a:rPr dirty="0" sz="2000" spc="-35" b="1" i="1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dirty="0" sz="2000" spc="-5" b="1" i="1">
                <a:solidFill>
                  <a:srgbClr val="003399"/>
                </a:solidFill>
                <a:latin typeface="Arial"/>
                <a:cs typeface="Arial"/>
              </a:rPr>
              <a:t>Нижегородской</a:t>
            </a:r>
            <a:r>
              <a:rPr dirty="0" sz="2000" spc="-30" b="1" i="1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dirty="0" sz="2000" spc="-5" b="1" i="1">
                <a:solidFill>
                  <a:srgbClr val="003399"/>
                </a:solidFill>
                <a:latin typeface="Arial"/>
                <a:cs typeface="Arial"/>
              </a:rPr>
              <a:t>области</a:t>
            </a:r>
            <a:endParaRPr sz="2000">
              <a:latin typeface="Arial"/>
              <a:cs typeface="Arial"/>
            </a:endParaRPr>
          </a:p>
          <a:p>
            <a:pPr marL="103505">
              <a:lnSpc>
                <a:spcPct val="100000"/>
              </a:lnSpc>
              <a:spcBef>
                <a:spcPts val="5"/>
              </a:spcBef>
            </a:pPr>
            <a:r>
              <a:rPr dirty="0" sz="2000" spc="-10" b="1" i="1">
                <a:solidFill>
                  <a:srgbClr val="FF0000"/>
                </a:solidFill>
                <a:latin typeface="Arial"/>
                <a:cs typeface="Arial"/>
              </a:rPr>
              <a:t>https://minobr.government-nnov.ru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400">
              <a:latin typeface="Arial"/>
              <a:cs typeface="Arial"/>
            </a:endParaRPr>
          </a:p>
          <a:p>
            <a:pPr marL="161290" marR="768985">
              <a:lnSpc>
                <a:spcPct val="100000"/>
              </a:lnSpc>
              <a:spcBef>
                <a:spcPts val="5"/>
              </a:spcBef>
            </a:pPr>
            <a:r>
              <a:rPr dirty="0" sz="2000" spc="10" b="1" i="1">
                <a:solidFill>
                  <a:srgbClr val="000099"/>
                </a:solidFill>
                <a:latin typeface="Arial"/>
                <a:cs typeface="Arial"/>
              </a:rPr>
              <a:t>Сайт</a:t>
            </a:r>
            <a:r>
              <a:rPr dirty="0" sz="2000" spc="-10" b="1" i="1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dirty="0" sz="2000" b="1" i="1">
                <a:solidFill>
                  <a:srgbClr val="000099"/>
                </a:solidFill>
                <a:latin typeface="Arial"/>
                <a:cs typeface="Arial"/>
              </a:rPr>
              <a:t>администрации</a:t>
            </a:r>
            <a:r>
              <a:rPr dirty="0" sz="2000" spc="-50" b="1" i="1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dirty="0" sz="2000" spc="-10" b="1" i="1">
                <a:solidFill>
                  <a:srgbClr val="000099"/>
                </a:solidFill>
                <a:latin typeface="Arial"/>
                <a:cs typeface="Arial"/>
              </a:rPr>
              <a:t>Автозаводского</a:t>
            </a:r>
            <a:r>
              <a:rPr dirty="0" sz="2000" spc="-30" b="1" i="1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dirty="0" sz="2000" b="1" i="1">
                <a:solidFill>
                  <a:srgbClr val="000099"/>
                </a:solidFill>
                <a:latin typeface="Arial"/>
                <a:cs typeface="Arial"/>
              </a:rPr>
              <a:t>районо</a:t>
            </a:r>
            <a:r>
              <a:rPr dirty="0" sz="2000" spc="-5" b="1" i="1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dirty="0" sz="2000" spc="-10" b="1" i="1">
                <a:solidFill>
                  <a:srgbClr val="000099"/>
                </a:solidFill>
                <a:latin typeface="Arial"/>
                <a:cs typeface="Arial"/>
              </a:rPr>
              <a:t>г.Нижнего </a:t>
            </a:r>
            <a:r>
              <a:rPr dirty="0" sz="2000" spc="-540" b="1" i="1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dirty="0" sz="2000" spc="-5" b="1" i="1">
                <a:solidFill>
                  <a:srgbClr val="000099"/>
                </a:solidFill>
                <a:latin typeface="Arial"/>
                <a:cs typeface="Arial"/>
              </a:rPr>
              <a:t>Новгорода </a:t>
            </a:r>
            <a:r>
              <a:rPr dirty="0" sz="2000" b="1" i="1">
                <a:solidFill>
                  <a:srgbClr val="000099"/>
                </a:solidFill>
                <a:latin typeface="Arial"/>
                <a:cs typeface="Arial"/>
              </a:rPr>
              <a:t>(раздел </a:t>
            </a:r>
            <a:r>
              <a:rPr dirty="0" sz="2000" spc="-5" b="1" i="1">
                <a:solidFill>
                  <a:srgbClr val="000099"/>
                </a:solidFill>
                <a:latin typeface="Arial"/>
                <a:cs typeface="Arial"/>
              </a:rPr>
              <a:t>«Образование»-»Информация ГИА») </a:t>
            </a:r>
            <a:r>
              <a:rPr dirty="0" sz="2000" b="1" i="1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dirty="0" sz="2000" b="1" i="1">
                <a:solidFill>
                  <a:srgbClr val="FF0000"/>
                </a:solidFill>
                <a:latin typeface="Arial"/>
                <a:cs typeface="Arial"/>
                <a:hlinkClick r:id="rId14"/>
              </a:rPr>
              <a:t>http://avt.nn.ru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dirty="0" sz="2000" spc="10" b="1" i="1">
                <a:solidFill>
                  <a:srgbClr val="003399"/>
                </a:solidFill>
                <a:latin typeface="Arial"/>
                <a:cs typeface="Arial"/>
              </a:rPr>
              <a:t>Сайт</a:t>
            </a:r>
            <a:r>
              <a:rPr dirty="0" sz="2000" spc="-10" b="1" i="1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dirty="0" sz="2000" spc="-5" b="1" i="1">
                <a:solidFill>
                  <a:srgbClr val="003399"/>
                </a:solidFill>
                <a:latin typeface="Arial"/>
                <a:cs typeface="Arial"/>
              </a:rPr>
              <a:t>школы</a:t>
            </a:r>
            <a:r>
              <a:rPr dirty="0" sz="2000" spc="-15" b="1" i="1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dirty="0" sz="2000" b="1" i="1">
                <a:solidFill>
                  <a:srgbClr val="003399"/>
                </a:solidFill>
                <a:latin typeface="Arial"/>
                <a:cs typeface="Arial"/>
              </a:rPr>
              <a:t>№127</a:t>
            </a:r>
            <a:r>
              <a:rPr dirty="0" sz="2000" spc="-25" b="1" i="1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dirty="0" sz="2000" b="1" i="1">
                <a:solidFill>
                  <a:srgbClr val="003399"/>
                </a:solidFill>
                <a:latin typeface="Arial"/>
                <a:cs typeface="Arial"/>
              </a:rPr>
              <a:t>(раздел</a:t>
            </a:r>
            <a:r>
              <a:rPr dirty="0" sz="2000" spc="-15" b="1" i="1">
                <a:solidFill>
                  <a:srgbClr val="003399"/>
                </a:solidFill>
                <a:latin typeface="Arial"/>
                <a:cs typeface="Arial"/>
              </a:rPr>
              <a:t> «Государственная</a:t>
            </a:r>
            <a:r>
              <a:rPr dirty="0" sz="2000" spc="-30" b="1" i="1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dirty="0" sz="2000" spc="-15" b="1" i="1">
                <a:solidFill>
                  <a:srgbClr val="003399"/>
                </a:solidFill>
                <a:latin typeface="Arial"/>
                <a:cs typeface="Arial"/>
              </a:rPr>
              <a:t>итоговая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000" spc="-5" b="1" i="1">
                <a:solidFill>
                  <a:srgbClr val="003399"/>
                </a:solidFill>
                <a:latin typeface="Arial"/>
                <a:cs typeface="Arial"/>
              </a:rPr>
              <a:t>аттестация»)</a:t>
            </a:r>
            <a:r>
              <a:rPr dirty="0" sz="2000" spc="-65" b="1" i="1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dirty="0" sz="2000" b="1" i="1">
                <a:solidFill>
                  <a:srgbClr val="FF0000"/>
                </a:solidFill>
                <a:latin typeface="Arial"/>
                <a:cs typeface="Arial"/>
                <a:hlinkClick r:id="rId15"/>
              </a:rPr>
              <a:t>http://school127nn.ucoz.ru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10527792" y="179831"/>
            <a:ext cx="835660" cy="993775"/>
            <a:chOff x="10527792" y="179831"/>
            <a:chExt cx="835660" cy="993775"/>
          </a:xfrm>
        </p:grpSpPr>
        <p:pic>
          <p:nvPicPr>
            <p:cNvPr id="31" name="object 3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536936" y="188975"/>
              <a:ext cx="816864" cy="975360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0532364" y="184403"/>
              <a:ext cx="826135" cy="984885"/>
            </a:xfrm>
            <a:custGeom>
              <a:avLst/>
              <a:gdLst/>
              <a:ahLst/>
              <a:cxnLst/>
              <a:rect l="l" t="t" r="r" b="b"/>
              <a:pathLst>
                <a:path w="826134" h="984885">
                  <a:moveTo>
                    <a:pt x="0" y="984504"/>
                  </a:moveTo>
                  <a:lnTo>
                    <a:pt x="826007" y="984504"/>
                  </a:lnTo>
                  <a:lnTo>
                    <a:pt x="826007" y="0"/>
                  </a:lnTo>
                  <a:lnTo>
                    <a:pt x="0" y="0"/>
                  </a:lnTo>
                  <a:lnTo>
                    <a:pt x="0" y="984504"/>
                  </a:lnTo>
                  <a:close/>
                </a:path>
              </a:pathLst>
            </a:custGeom>
            <a:ln w="9144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72344" y="3590543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468630" y="345947"/>
            <a:ext cx="8735695" cy="1004569"/>
            <a:chOff x="468630" y="345947"/>
            <a:chExt cx="8735695" cy="1004569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1584" y="345947"/>
              <a:ext cx="2426208" cy="100431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68630" y="1280922"/>
              <a:ext cx="8735695" cy="0"/>
            </a:xfrm>
            <a:custGeom>
              <a:avLst/>
              <a:gdLst/>
              <a:ahLst/>
              <a:cxnLst/>
              <a:rect l="l" t="t" r="r" b="b"/>
              <a:pathLst>
                <a:path w="8735695" h="0">
                  <a:moveTo>
                    <a:pt x="0" y="0"/>
                  </a:moveTo>
                  <a:lnTo>
                    <a:pt x="873556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0"/>
              <a:t>«Горячая»</a:t>
            </a:r>
            <a:r>
              <a:rPr dirty="0" spc="-95"/>
              <a:t> </a:t>
            </a:r>
            <a:r>
              <a:rPr dirty="0" spc="-5"/>
              <a:t>линия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16914" y="721232"/>
            <a:ext cx="7922259" cy="39185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R="577850">
              <a:lnSpc>
                <a:spcPct val="100000"/>
              </a:lnSpc>
              <a:spcBef>
                <a:spcPts val="105"/>
              </a:spcBef>
            </a:pPr>
            <a:r>
              <a:rPr dirty="0" sz="3200" spc="-60" b="1" i="1">
                <a:solidFill>
                  <a:srgbClr val="C00000"/>
                </a:solidFill>
                <a:latin typeface="Arial"/>
                <a:cs typeface="Arial"/>
              </a:rPr>
              <a:t>МБОУ</a:t>
            </a:r>
            <a:r>
              <a:rPr dirty="0" sz="3200" spc="-40" b="1" i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3200" spc="-5" b="1" i="1">
                <a:solidFill>
                  <a:srgbClr val="C00000"/>
                </a:solidFill>
                <a:latin typeface="Arial"/>
                <a:cs typeface="Arial"/>
              </a:rPr>
              <a:t>«Школа</a:t>
            </a:r>
            <a:r>
              <a:rPr dirty="0" sz="3200" spc="-35" b="1" i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3200" b="1" i="1">
                <a:solidFill>
                  <a:srgbClr val="C00000"/>
                </a:solidFill>
                <a:latin typeface="Arial"/>
                <a:cs typeface="Arial"/>
              </a:rPr>
              <a:t>№127»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850">
              <a:latin typeface="Arial"/>
              <a:cs typeface="Arial"/>
            </a:endParaRPr>
          </a:p>
          <a:p>
            <a:pPr marL="12700" marR="5080" indent="405130">
              <a:lnSpc>
                <a:spcPct val="100000"/>
              </a:lnSpc>
            </a:pPr>
            <a:r>
              <a:rPr dirty="0" sz="2800" spc="-5" b="1" i="1">
                <a:solidFill>
                  <a:srgbClr val="003399"/>
                </a:solidFill>
                <a:latin typeface="Arial"/>
                <a:cs typeface="Arial"/>
              </a:rPr>
              <a:t>Каждый</a:t>
            </a:r>
            <a:r>
              <a:rPr dirty="0" sz="2800" spc="15" b="1" i="1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dirty="0" sz="2800" spc="-15" b="1" i="1">
                <a:solidFill>
                  <a:srgbClr val="003399"/>
                </a:solidFill>
                <a:latin typeface="Arial"/>
                <a:cs typeface="Arial"/>
              </a:rPr>
              <a:t>обучающийся</a:t>
            </a:r>
            <a:r>
              <a:rPr dirty="0" sz="2800" spc="55" b="1" i="1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dirty="0" sz="2800" spc="-5" b="1" i="1">
                <a:solidFill>
                  <a:srgbClr val="003399"/>
                </a:solidFill>
                <a:latin typeface="Arial"/>
                <a:cs typeface="Arial"/>
              </a:rPr>
              <a:t>или</a:t>
            </a:r>
            <a:r>
              <a:rPr dirty="0" sz="2800" b="1" i="1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dirty="0" sz="2800" spc="-10" b="1" i="1">
                <a:solidFill>
                  <a:srgbClr val="003399"/>
                </a:solidFill>
                <a:latin typeface="Arial"/>
                <a:cs typeface="Arial"/>
              </a:rPr>
              <a:t>родитель, </a:t>
            </a:r>
            <a:r>
              <a:rPr dirty="0" sz="2800" spc="-5" b="1" i="1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dirty="0" sz="2800" spc="-10" b="1" i="1">
                <a:solidFill>
                  <a:srgbClr val="003399"/>
                </a:solidFill>
                <a:latin typeface="Arial"/>
                <a:cs typeface="Arial"/>
              </a:rPr>
              <a:t>столкнувшийся</a:t>
            </a:r>
            <a:r>
              <a:rPr dirty="0" sz="2800" spc="30" b="1" i="1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dirty="0" sz="2800" spc="-5" b="1" i="1">
                <a:solidFill>
                  <a:srgbClr val="003399"/>
                </a:solidFill>
                <a:latin typeface="Arial"/>
                <a:cs typeface="Arial"/>
              </a:rPr>
              <a:t>с </a:t>
            </a:r>
            <a:r>
              <a:rPr dirty="0" sz="2800" spc="-15" b="1" i="1">
                <a:solidFill>
                  <a:srgbClr val="003399"/>
                </a:solidFill>
                <a:latin typeface="Arial"/>
                <a:cs typeface="Arial"/>
              </a:rPr>
              <a:t>проблемами</a:t>
            </a:r>
            <a:r>
              <a:rPr dirty="0" sz="2800" spc="50" b="1" i="1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dirty="0" sz="2800" spc="-5" b="1" i="1">
                <a:solidFill>
                  <a:srgbClr val="003399"/>
                </a:solidFill>
                <a:latin typeface="Arial"/>
                <a:cs typeface="Arial"/>
              </a:rPr>
              <a:t>по</a:t>
            </a:r>
            <a:r>
              <a:rPr dirty="0" sz="2800" b="1" i="1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dirty="0" sz="2800" spc="-15" b="1" i="1">
                <a:solidFill>
                  <a:srgbClr val="003399"/>
                </a:solidFill>
                <a:latin typeface="Arial"/>
                <a:cs typeface="Arial"/>
              </a:rPr>
              <a:t>вопросам</a:t>
            </a:r>
            <a:endParaRPr sz="2800">
              <a:latin typeface="Arial"/>
              <a:cs typeface="Arial"/>
            </a:endParaRPr>
          </a:p>
          <a:p>
            <a:pPr marL="520065">
              <a:lnSpc>
                <a:spcPct val="100000"/>
              </a:lnSpc>
            </a:pPr>
            <a:r>
              <a:rPr dirty="0" sz="2800" spc="-5" b="1" i="1">
                <a:solidFill>
                  <a:srgbClr val="003399"/>
                </a:solidFill>
                <a:latin typeface="Arial"/>
                <a:cs typeface="Arial"/>
              </a:rPr>
              <a:t>ЕГЭ,</a:t>
            </a:r>
            <a:r>
              <a:rPr dirty="0" sz="2800" spc="-15" b="1" i="1">
                <a:solidFill>
                  <a:srgbClr val="003399"/>
                </a:solidFill>
                <a:latin typeface="Arial"/>
                <a:cs typeface="Arial"/>
              </a:rPr>
              <a:t> может</a:t>
            </a:r>
            <a:r>
              <a:rPr dirty="0" sz="2800" spc="-5" b="1" i="1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dirty="0" sz="2800" spc="-15" b="1" i="1">
                <a:solidFill>
                  <a:srgbClr val="003399"/>
                </a:solidFill>
                <a:latin typeface="Arial"/>
                <a:cs typeface="Arial"/>
              </a:rPr>
              <a:t>позвонить</a:t>
            </a:r>
            <a:r>
              <a:rPr dirty="0" sz="2800" spc="10" b="1" i="1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dirty="0" sz="2800" spc="-5" b="1" i="1">
                <a:solidFill>
                  <a:srgbClr val="003399"/>
                </a:solidFill>
                <a:latin typeface="Arial"/>
                <a:cs typeface="Arial"/>
              </a:rPr>
              <a:t>по</a:t>
            </a:r>
            <a:r>
              <a:rPr dirty="0" sz="2800" spc="-15" b="1" i="1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dirty="0" sz="2800" spc="-5" b="1" i="1">
                <a:solidFill>
                  <a:srgbClr val="003399"/>
                </a:solidFill>
                <a:latin typeface="Arial"/>
                <a:cs typeface="Arial"/>
              </a:rPr>
              <a:t>телефону:</a:t>
            </a:r>
            <a:endParaRPr sz="2800">
              <a:latin typeface="Arial"/>
              <a:cs typeface="Arial"/>
            </a:endParaRPr>
          </a:p>
          <a:p>
            <a:pPr algn="ctr" marR="727075">
              <a:lnSpc>
                <a:spcPct val="100000"/>
              </a:lnSpc>
              <a:spcBef>
                <a:spcPts val="2070"/>
              </a:spcBef>
            </a:pPr>
            <a:r>
              <a:rPr dirty="0" sz="6000" b="1" i="1">
                <a:solidFill>
                  <a:srgbClr val="C00000"/>
                </a:solidFill>
                <a:latin typeface="Arial"/>
                <a:cs typeface="Arial"/>
              </a:rPr>
              <a:t>2984180</a:t>
            </a:r>
            <a:endParaRPr sz="60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140964" y="4828032"/>
            <a:ext cx="2935605" cy="1656714"/>
            <a:chOff x="3140964" y="4828032"/>
            <a:chExt cx="2935605" cy="1656714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50108" y="4837176"/>
              <a:ext cx="2916936" cy="163830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145536" y="4832604"/>
              <a:ext cx="2926080" cy="1647825"/>
            </a:xfrm>
            <a:custGeom>
              <a:avLst/>
              <a:gdLst/>
              <a:ahLst/>
              <a:cxnLst/>
              <a:rect l="l" t="t" r="r" b="b"/>
              <a:pathLst>
                <a:path w="2926079" h="1647825">
                  <a:moveTo>
                    <a:pt x="0" y="1647444"/>
                  </a:moveTo>
                  <a:lnTo>
                    <a:pt x="2926080" y="1647444"/>
                  </a:lnTo>
                  <a:lnTo>
                    <a:pt x="2926080" y="0"/>
                  </a:lnTo>
                  <a:lnTo>
                    <a:pt x="0" y="0"/>
                  </a:lnTo>
                  <a:lnTo>
                    <a:pt x="0" y="1647444"/>
                  </a:lnTo>
                  <a:close/>
                </a:path>
              </a:pathLst>
            </a:custGeom>
            <a:ln w="9144">
              <a:solidFill>
                <a:srgbClr val="0066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72344" y="3590543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432054" y="199644"/>
            <a:ext cx="8735695" cy="1004569"/>
            <a:chOff x="432054" y="199644"/>
            <a:chExt cx="8735695" cy="1004569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5008" y="199644"/>
              <a:ext cx="2424684" cy="100431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32054" y="1136141"/>
              <a:ext cx="8735695" cy="0"/>
            </a:xfrm>
            <a:custGeom>
              <a:avLst/>
              <a:gdLst/>
              <a:ahLst/>
              <a:cxnLst/>
              <a:rect l="l" t="t" r="r" b="b"/>
              <a:pathLst>
                <a:path w="8735695" h="0">
                  <a:moveTo>
                    <a:pt x="0" y="0"/>
                  </a:moveTo>
                  <a:lnTo>
                    <a:pt x="873556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029839" y="340614"/>
            <a:ext cx="501459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latin typeface="Trebuchet MS"/>
                <a:cs typeface="Trebuchet MS"/>
              </a:rPr>
              <a:t>Сроки</a:t>
            </a:r>
            <a:r>
              <a:rPr dirty="0" sz="3600" spc="-40">
                <a:latin typeface="Trebuchet MS"/>
                <a:cs typeface="Trebuchet MS"/>
              </a:rPr>
              <a:t> </a:t>
            </a:r>
            <a:r>
              <a:rPr dirty="0" sz="3600" spc="-5">
                <a:latin typeface="Trebuchet MS"/>
                <a:cs typeface="Trebuchet MS"/>
              </a:rPr>
              <a:t>проведения</a:t>
            </a:r>
            <a:r>
              <a:rPr dirty="0" sz="3600" spc="-50">
                <a:latin typeface="Trebuchet MS"/>
                <a:cs typeface="Trebuchet MS"/>
              </a:rPr>
              <a:t> </a:t>
            </a:r>
            <a:r>
              <a:rPr dirty="0" sz="3600">
                <a:latin typeface="Trebuchet MS"/>
                <a:cs typeface="Trebuchet MS"/>
              </a:rPr>
              <a:t>ЕГЭ</a:t>
            </a:r>
            <a:endParaRPr sz="3600">
              <a:latin typeface="Trebuchet MS"/>
              <a:cs typeface="Trebuchet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851404" y="1257300"/>
            <a:ext cx="6600190" cy="2863215"/>
            <a:chOff x="2851404" y="1257300"/>
            <a:chExt cx="6600190" cy="286321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51404" y="1257300"/>
              <a:ext cx="6599682" cy="91211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60876" y="1744980"/>
              <a:ext cx="4664202" cy="91211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14344" y="2232660"/>
              <a:ext cx="5560313" cy="91211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79064" y="2720339"/>
              <a:ext cx="1722882" cy="91211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22904" y="3279614"/>
              <a:ext cx="1235202" cy="10137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66844" y="2720339"/>
              <a:ext cx="906018" cy="91211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26508" y="2720339"/>
              <a:ext cx="4473701" cy="91211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070348" y="3279614"/>
              <a:ext cx="3986022" cy="10137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293108" y="3208020"/>
              <a:ext cx="3891534" cy="912113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3099054" y="1400682"/>
            <a:ext cx="5967730" cy="2465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122045" marR="5080" indent="-1109980">
              <a:lnSpc>
                <a:spcPct val="100000"/>
              </a:lnSpc>
              <a:spcBef>
                <a:spcPts val="105"/>
              </a:spcBef>
            </a:pPr>
            <a:r>
              <a:rPr dirty="0" sz="3200" spc="-15" b="1" i="1">
                <a:solidFill>
                  <a:srgbClr val="001F5F"/>
                </a:solidFill>
                <a:latin typeface="Arial"/>
                <a:cs typeface="Arial"/>
              </a:rPr>
              <a:t>Министерство</a:t>
            </a:r>
            <a:r>
              <a:rPr dirty="0" sz="3200" spc="-75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3200" spc="-10" b="1" i="1">
                <a:solidFill>
                  <a:srgbClr val="001F5F"/>
                </a:solidFill>
                <a:latin typeface="Arial"/>
                <a:cs typeface="Arial"/>
              </a:rPr>
              <a:t>образования </a:t>
            </a:r>
            <a:r>
              <a:rPr dirty="0" sz="3200" spc="-875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3200" b="1" i="1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dirty="0" sz="3200" spc="-20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3200" spc="-15" b="1" i="1">
                <a:solidFill>
                  <a:srgbClr val="001F5F"/>
                </a:solidFill>
                <a:latin typeface="Arial"/>
                <a:cs typeface="Arial"/>
              </a:rPr>
              <a:t>науки</a:t>
            </a:r>
            <a:r>
              <a:rPr dirty="0" sz="3200" spc="-5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3200" spc="-10" b="1" i="1">
                <a:solidFill>
                  <a:srgbClr val="001F5F"/>
                </a:solidFill>
                <a:latin typeface="Arial"/>
                <a:cs typeface="Arial"/>
              </a:rPr>
              <a:t>Российской</a:t>
            </a:r>
            <a:endParaRPr sz="3200">
              <a:latin typeface="Arial"/>
              <a:cs typeface="Arial"/>
            </a:endParaRPr>
          </a:p>
          <a:p>
            <a:pPr algn="ctr" marL="339725" marR="43815" indent="-1270">
              <a:lnSpc>
                <a:spcPct val="100000"/>
              </a:lnSpc>
            </a:pPr>
            <a:r>
              <a:rPr dirty="0" sz="3200" b="1" i="1">
                <a:solidFill>
                  <a:srgbClr val="001F5F"/>
                </a:solidFill>
                <a:latin typeface="Arial"/>
                <a:cs typeface="Arial"/>
              </a:rPr>
              <a:t>Федерации определяет </a:t>
            </a:r>
            <a:r>
              <a:rPr dirty="0" sz="3200" spc="5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u="heavy" sz="3200" spc="-5" b="1" i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сроки</a:t>
            </a:r>
            <a:r>
              <a:rPr dirty="0" sz="3200" spc="-35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3200" b="1" i="1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dirty="0" sz="3200" spc="-25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u="heavy" sz="3200" b="1" i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единое</a:t>
            </a:r>
            <a:r>
              <a:rPr dirty="0" u="heavy" sz="3200" spc="-35" b="1" i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3200" spc="-5" b="1" i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расписание </a:t>
            </a:r>
            <a:r>
              <a:rPr dirty="0" sz="3200" spc="-875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3200" spc="-10" b="1" i="1">
                <a:solidFill>
                  <a:srgbClr val="001F5F"/>
                </a:solidFill>
                <a:latin typeface="Arial"/>
                <a:cs typeface="Arial"/>
              </a:rPr>
              <a:t>проведения</a:t>
            </a:r>
            <a:r>
              <a:rPr dirty="0" sz="3200" spc="-25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3200" b="1" i="1">
                <a:solidFill>
                  <a:srgbClr val="001F5F"/>
                </a:solidFill>
                <a:latin typeface="Arial"/>
                <a:cs typeface="Arial"/>
              </a:rPr>
              <a:t>ЕГЭ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475232" y="2036064"/>
            <a:ext cx="1629410" cy="2333625"/>
            <a:chOff x="1475232" y="2036064"/>
            <a:chExt cx="1629410" cy="2333625"/>
          </a:xfrm>
        </p:grpSpPr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84376" y="2045208"/>
              <a:ext cx="1610868" cy="2314956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479804" y="2040636"/>
              <a:ext cx="1620520" cy="2324100"/>
            </a:xfrm>
            <a:custGeom>
              <a:avLst/>
              <a:gdLst/>
              <a:ahLst/>
              <a:cxnLst/>
              <a:rect l="l" t="t" r="r" b="b"/>
              <a:pathLst>
                <a:path w="1620520" h="2324100">
                  <a:moveTo>
                    <a:pt x="0" y="2324100"/>
                  </a:moveTo>
                  <a:lnTo>
                    <a:pt x="1620011" y="2324100"/>
                  </a:lnTo>
                  <a:lnTo>
                    <a:pt x="1620011" y="0"/>
                  </a:lnTo>
                  <a:lnTo>
                    <a:pt x="0" y="0"/>
                  </a:lnTo>
                  <a:lnTo>
                    <a:pt x="0" y="2324100"/>
                  </a:lnTo>
                  <a:close/>
                </a:path>
              </a:pathLst>
            </a:custGeom>
            <a:ln w="9144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2" name="object 22"/>
          <p:cNvGrpSpPr/>
          <p:nvPr/>
        </p:nvGrpSpPr>
        <p:grpSpPr>
          <a:xfrm>
            <a:off x="1475232" y="4799076"/>
            <a:ext cx="2030095" cy="1527175"/>
            <a:chOff x="1475232" y="4799076"/>
            <a:chExt cx="2030095" cy="1527175"/>
          </a:xfrm>
        </p:grpSpPr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84376" y="4808220"/>
              <a:ext cx="2011679" cy="1508760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479804" y="4803648"/>
              <a:ext cx="2021205" cy="1518285"/>
            </a:xfrm>
            <a:custGeom>
              <a:avLst/>
              <a:gdLst/>
              <a:ahLst/>
              <a:cxnLst/>
              <a:rect l="l" t="t" r="r" b="b"/>
              <a:pathLst>
                <a:path w="2021204" h="1518285">
                  <a:moveTo>
                    <a:pt x="0" y="1517903"/>
                  </a:moveTo>
                  <a:lnTo>
                    <a:pt x="2020824" y="1517903"/>
                  </a:lnTo>
                  <a:lnTo>
                    <a:pt x="2020824" y="0"/>
                  </a:lnTo>
                  <a:lnTo>
                    <a:pt x="0" y="0"/>
                  </a:lnTo>
                  <a:lnTo>
                    <a:pt x="0" y="1517903"/>
                  </a:lnTo>
                  <a:close/>
                </a:path>
              </a:pathLst>
            </a:custGeom>
            <a:ln w="9144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5" name="object 25"/>
          <p:cNvGrpSpPr/>
          <p:nvPr/>
        </p:nvGrpSpPr>
        <p:grpSpPr>
          <a:xfrm>
            <a:off x="7022592" y="5222747"/>
            <a:ext cx="1862455" cy="1393190"/>
            <a:chOff x="7022592" y="5222747"/>
            <a:chExt cx="1862455" cy="1393190"/>
          </a:xfrm>
        </p:grpSpPr>
        <p:sp>
          <p:nvSpPr>
            <p:cNvPr id="26" name="object 26"/>
            <p:cNvSpPr/>
            <p:nvPr/>
          </p:nvSpPr>
          <p:spPr>
            <a:xfrm>
              <a:off x="7032498" y="5691377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457200" y="0"/>
                  </a:moveTo>
                  <a:lnTo>
                    <a:pt x="376427" y="376377"/>
                  </a:lnTo>
                  <a:lnTo>
                    <a:pt x="0" y="457200"/>
                  </a:lnTo>
                  <a:lnTo>
                    <a:pt x="376427" y="538022"/>
                  </a:lnTo>
                  <a:lnTo>
                    <a:pt x="457200" y="914400"/>
                  </a:lnTo>
                  <a:lnTo>
                    <a:pt x="537972" y="538022"/>
                  </a:lnTo>
                  <a:lnTo>
                    <a:pt x="914400" y="457200"/>
                  </a:lnTo>
                  <a:lnTo>
                    <a:pt x="537972" y="376377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7032498" y="5691377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0" y="457200"/>
                  </a:moveTo>
                  <a:lnTo>
                    <a:pt x="376427" y="376377"/>
                  </a:lnTo>
                  <a:lnTo>
                    <a:pt x="457200" y="0"/>
                  </a:lnTo>
                  <a:lnTo>
                    <a:pt x="537972" y="376377"/>
                  </a:lnTo>
                  <a:lnTo>
                    <a:pt x="914400" y="457200"/>
                  </a:lnTo>
                  <a:lnTo>
                    <a:pt x="537972" y="538022"/>
                  </a:lnTo>
                  <a:lnTo>
                    <a:pt x="457200" y="914400"/>
                  </a:lnTo>
                  <a:lnTo>
                    <a:pt x="376427" y="538022"/>
                  </a:lnTo>
                  <a:lnTo>
                    <a:pt x="0" y="457200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7960614" y="5232653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457200" y="0"/>
                  </a:moveTo>
                  <a:lnTo>
                    <a:pt x="376427" y="376377"/>
                  </a:lnTo>
                  <a:lnTo>
                    <a:pt x="0" y="457200"/>
                  </a:lnTo>
                  <a:lnTo>
                    <a:pt x="376427" y="538022"/>
                  </a:lnTo>
                  <a:lnTo>
                    <a:pt x="457200" y="914400"/>
                  </a:lnTo>
                  <a:lnTo>
                    <a:pt x="537971" y="538022"/>
                  </a:lnTo>
                  <a:lnTo>
                    <a:pt x="914400" y="457200"/>
                  </a:lnTo>
                  <a:lnTo>
                    <a:pt x="537971" y="376377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7960614" y="5232653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0" y="457200"/>
                  </a:moveTo>
                  <a:lnTo>
                    <a:pt x="376427" y="376377"/>
                  </a:lnTo>
                  <a:lnTo>
                    <a:pt x="457200" y="0"/>
                  </a:lnTo>
                  <a:lnTo>
                    <a:pt x="537971" y="376377"/>
                  </a:lnTo>
                  <a:lnTo>
                    <a:pt x="914400" y="457200"/>
                  </a:lnTo>
                  <a:lnTo>
                    <a:pt x="537971" y="538022"/>
                  </a:lnTo>
                  <a:lnTo>
                    <a:pt x="457200" y="914400"/>
                  </a:lnTo>
                  <a:lnTo>
                    <a:pt x="376427" y="538022"/>
                  </a:lnTo>
                  <a:lnTo>
                    <a:pt x="0" y="457200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/>
          <p:cNvSpPr txBox="1"/>
          <p:nvPr/>
        </p:nvSpPr>
        <p:spPr>
          <a:xfrm>
            <a:off x="3941445" y="4276166"/>
            <a:ext cx="3354070" cy="1117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37310">
              <a:lnSpc>
                <a:spcPts val="2155"/>
              </a:lnSpc>
              <a:spcBef>
                <a:spcPts val="100"/>
              </a:spcBef>
            </a:pPr>
            <a:r>
              <a:rPr dirty="0" u="heavy" sz="1800" b="1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Arial"/>
                <a:cs typeface="Arial"/>
              </a:rPr>
              <a:t>3</a:t>
            </a:r>
            <a:r>
              <a:rPr dirty="0" u="heavy" sz="1800" spc="-30" b="1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800" spc="-5" b="1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Arial"/>
                <a:cs typeface="Arial"/>
              </a:rPr>
              <a:t>периода</a:t>
            </a:r>
            <a:r>
              <a:rPr dirty="0" u="heavy" sz="1800" spc="-35" b="1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800" spc="-15" b="1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Arial"/>
                <a:cs typeface="Arial"/>
              </a:rPr>
              <a:t>ГИА</a:t>
            </a:r>
            <a:r>
              <a:rPr dirty="0" sz="1800" spc="-15" b="1">
                <a:solidFill>
                  <a:srgbClr val="003366"/>
                </a:solidFill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145"/>
              </a:lnSpc>
            </a:pPr>
            <a:r>
              <a:rPr dirty="0" sz="1800" spc="-10">
                <a:solidFill>
                  <a:srgbClr val="003366"/>
                </a:solidFill>
                <a:latin typeface="Microsoft Sans Serif"/>
                <a:cs typeface="Microsoft Sans Serif"/>
              </a:rPr>
              <a:t>-</a:t>
            </a:r>
            <a:r>
              <a:rPr dirty="0" sz="1800" spc="-10" b="1">
                <a:solidFill>
                  <a:srgbClr val="003366"/>
                </a:solidFill>
                <a:latin typeface="Arial"/>
                <a:cs typeface="Arial"/>
              </a:rPr>
              <a:t>досрочный</a:t>
            </a:r>
            <a:r>
              <a:rPr dirty="0" sz="1800" spc="-3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003366"/>
                </a:solidFill>
                <a:latin typeface="Arial"/>
                <a:cs typeface="Arial"/>
              </a:rPr>
              <a:t>(апрель)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140"/>
              </a:lnSpc>
            </a:pPr>
            <a:r>
              <a:rPr dirty="0" sz="1800" spc="-5">
                <a:solidFill>
                  <a:srgbClr val="003366"/>
                </a:solidFill>
                <a:latin typeface="Microsoft Sans Serif"/>
                <a:cs typeface="Microsoft Sans Serif"/>
              </a:rPr>
              <a:t>-</a:t>
            </a:r>
            <a:r>
              <a:rPr dirty="0" sz="1800" spc="-5" b="1">
                <a:solidFill>
                  <a:srgbClr val="003366"/>
                </a:solidFill>
                <a:latin typeface="Arial"/>
                <a:cs typeface="Arial"/>
              </a:rPr>
              <a:t>основной</a:t>
            </a:r>
            <a:r>
              <a:rPr dirty="0" sz="1800" spc="-2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003366"/>
                </a:solidFill>
                <a:latin typeface="Arial"/>
                <a:cs typeface="Arial"/>
              </a:rPr>
              <a:t>(май </a:t>
            </a:r>
            <a:r>
              <a:rPr dirty="0" sz="1800" b="1">
                <a:solidFill>
                  <a:srgbClr val="003366"/>
                </a:solidFill>
                <a:latin typeface="Arial"/>
                <a:cs typeface="Arial"/>
              </a:rPr>
              <a:t>-</a:t>
            </a:r>
            <a:r>
              <a:rPr dirty="0" sz="1800" spc="-2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3366"/>
                </a:solidFill>
                <a:latin typeface="Arial"/>
                <a:cs typeface="Arial"/>
              </a:rPr>
              <a:t>июнь)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155"/>
              </a:lnSpc>
            </a:pPr>
            <a:r>
              <a:rPr dirty="0" sz="1800" spc="-10">
                <a:solidFill>
                  <a:srgbClr val="003366"/>
                </a:solidFill>
                <a:latin typeface="Microsoft Sans Serif"/>
                <a:cs typeface="Microsoft Sans Serif"/>
              </a:rPr>
              <a:t>-</a:t>
            </a:r>
            <a:r>
              <a:rPr dirty="0" sz="1800" spc="-10" b="1">
                <a:solidFill>
                  <a:srgbClr val="003366"/>
                </a:solidFill>
                <a:latin typeface="Arial"/>
                <a:cs typeface="Arial"/>
              </a:rPr>
              <a:t>дополнительный</a:t>
            </a:r>
            <a:r>
              <a:rPr dirty="0" sz="1800" spc="-5" b="1">
                <a:solidFill>
                  <a:srgbClr val="003366"/>
                </a:solidFill>
                <a:latin typeface="Arial"/>
                <a:cs typeface="Arial"/>
              </a:rPr>
              <a:t> (сентябрь)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9546335" y="3709415"/>
            <a:ext cx="2656840" cy="3159760"/>
            <a:chOff x="9546335" y="3709415"/>
            <a:chExt cx="2656840" cy="3159760"/>
          </a:xfrm>
        </p:grpSpPr>
        <p:sp>
          <p:nvSpPr>
            <p:cNvPr id="32" name="object 32"/>
            <p:cNvSpPr/>
            <p:nvPr/>
          </p:nvSpPr>
          <p:spPr>
            <a:xfrm>
              <a:off x="9556241" y="3719321"/>
              <a:ext cx="2636520" cy="3139440"/>
            </a:xfrm>
            <a:custGeom>
              <a:avLst/>
              <a:gdLst/>
              <a:ahLst/>
              <a:cxnLst/>
              <a:rect l="l" t="t" r="r" b="b"/>
              <a:pathLst>
                <a:path w="2636520" h="3139440">
                  <a:moveTo>
                    <a:pt x="2636520" y="0"/>
                  </a:moveTo>
                  <a:lnTo>
                    <a:pt x="0" y="0"/>
                  </a:lnTo>
                  <a:lnTo>
                    <a:pt x="0" y="3139440"/>
                  </a:lnTo>
                  <a:lnTo>
                    <a:pt x="2636520" y="3139440"/>
                  </a:lnTo>
                  <a:lnTo>
                    <a:pt x="26365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9556241" y="3719321"/>
              <a:ext cx="2636520" cy="3139440"/>
            </a:xfrm>
            <a:custGeom>
              <a:avLst/>
              <a:gdLst/>
              <a:ahLst/>
              <a:cxnLst/>
              <a:rect l="l" t="t" r="r" b="b"/>
              <a:pathLst>
                <a:path w="2636520" h="3139440">
                  <a:moveTo>
                    <a:pt x="0" y="3139440"/>
                  </a:moveTo>
                  <a:lnTo>
                    <a:pt x="2636520" y="3139440"/>
                  </a:lnTo>
                  <a:lnTo>
                    <a:pt x="2636520" y="0"/>
                  </a:lnTo>
                  <a:lnTo>
                    <a:pt x="0" y="0"/>
                  </a:lnTo>
                  <a:lnTo>
                    <a:pt x="0" y="3139440"/>
                  </a:lnTo>
                  <a:close/>
                </a:path>
              </a:pathLst>
            </a:custGeom>
            <a:ln w="19812">
              <a:solidFill>
                <a:srgbClr val="90C22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4" name="object 34"/>
          <p:cNvSpPr txBox="1"/>
          <p:nvPr/>
        </p:nvSpPr>
        <p:spPr>
          <a:xfrm>
            <a:off x="9635997" y="3745229"/>
            <a:ext cx="2392045" cy="3043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Georgia"/>
                <a:cs typeface="Georgia"/>
              </a:rPr>
              <a:t>Изменились сроки, </a:t>
            </a:r>
            <a:r>
              <a:rPr dirty="0" sz="1800">
                <a:latin typeface="Georgia"/>
                <a:cs typeface="Georgia"/>
              </a:rPr>
              <a:t>в </a:t>
            </a:r>
            <a:r>
              <a:rPr dirty="0" sz="1800" spc="5">
                <a:latin typeface="Georgia"/>
                <a:cs typeface="Georgia"/>
              </a:rPr>
              <a:t> </a:t>
            </a:r>
            <a:r>
              <a:rPr dirty="0" sz="1800" spc="-5">
                <a:latin typeface="Georgia"/>
                <a:cs typeface="Georgia"/>
              </a:rPr>
              <a:t>которые </a:t>
            </a:r>
            <a:r>
              <a:rPr dirty="0" sz="1800">
                <a:latin typeface="Georgia"/>
                <a:cs typeface="Georgia"/>
              </a:rPr>
              <a:t>выпускники </a:t>
            </a:r>
            <a:r>
              <a:rPr dirty="0" sz="1800" spc="5">
                <a:latin typeface="Georgia"/>
                <a:cs typeface="Georgia"/>
              </a:rPr>
              <a:t> </a:t>
            </a:r>
            <a:r>
              <a:rPr dirty="0" sz="1800">
                <a:latin typeface="Georgia"/>
                <a:cs typeface="Georgia"/>
              </a:rPr>
              <a:t>прошлых</a:t>
            </a:r>
            <a:r>
              <a:rPr dirty="0" sz="1800" spc="-5">
                <a:latin typeface="Georgia"/>
                <a:cs typeface="Georgia"/>
              </a:rPr>
              <a:t> лет</a:t>
            </a:r>
            <a:r>
              <a:rPr dirty="0" sz="1800">
                <a:latin typeface="Georgia"/>
                <a:cs typeface="Georgia"/>
              </a:rPr>
              <a:t> </a:t>
            </a:r>
            <a:r>
              <a:rPr dirty="0" sz="1800" spc="-5">
                <a:latin typeface="Georgia"/>
                <a:cs typeface="Georgia"/>
              </a:rPr>
              <a:t>могут </a:t>
            </a:r>
            <a:r>
              <a:rPr dirty="0" sz="1800">
                <a:latin typeface="Georgia"/>
                <a:cs typeface="Georgia"/>
              </a:rPr>
              <a:t> </a:t>
            </a:r>
            <a:r>
              <a:rPr dirty="0" sz="1800" spc="-5">
                <a:latin typeface="Georgia"/>
                <a:cs typeface="Georgia"/>
              </a:rPr>
              <a:t>участвовать </a:t>
            </a:r>
            <a:r>
              <a:rPr dirty="0" sz="1800">
                <a:latin typeface="Georgia"/>
                <a:cs typeface="Georgia"/>
              </a:rPr>
              <a:t>в </a:t>
            </a:r>
            <a:r>
              <a:rPr dirty="0" sz="1800" spc="-5">
                <a:latin typeface="Georgia"/>
                <a:cs typeface="Georgia"/>
              </a:rPr>
              <a:t>ЕГЭ: со </a:t>
            </a:r>
            <a:r>
              <a:rPr dirty="0" sz="1800">
                <a:latin typeface="Georgia"/>
                <a:cs typeface="Georgia"/>
              </a:rPr>
              <a:t> </a:t>
            </a:r>
            <a:r>
              <a:rPr dirty="0" sz="1800" spc="-5">
                <a:latin typeface="Georgia"/>
                <a:cs typeface="Georgia"/>
              </a:rPr>
              <a:t>следующего</a:t>
            </a:r>
            <a:r>
              <a:rPr dirty="0" sz="1800">
                <a:latin typeface="Georgia"/>
                <a:cs typeface="Georgia"/>
              </a:rPr>
              <a:t> года </a:t>
            </a:r>
            <a:r>
              <a:rPr dirty="0" sz="1800" spc="5">
                <a:latin typeface="Georgia"/>
                <a:cs typeface="Georgia"/>
              </a:rPr>
              <a:t> </a:t>
            </a:r>
            <a:r>
              <a:rPr dirty="0" sz="1800" spc="-5">
                <a:latin typeface="Georgia"/>
                <a:cs typeface="Georgia"/>
              </a:rPr>
              <a:t>сдавать</a:t>
            </a:r>
            <a:r>
              <a:rPr dirty="0" sz="1800" spc="-25">
                <a:latin typeface="Georgia"/>
                <a:cs typeface="Georgia"/>
              </a:rPr>
              <a:t> </a:t>
            </a:r>
            <a:r>
              <a:rPr dirty="0" sz="1800">
                <a:latin typeface="Georgia"/>
                <a:cs typeface="Georgia"/>
              </a:rPr>
              <a:t>экзамены</a:t>
            </a:r>
            <a:r>
              <a:rPr dirty="0" sz="1800" spc="-35">
                <a:latin typeface="Georgia"/>
                <a:cs typeface="Georgia"/>
              </a:rPr>
              <a:t> </a:t>
            </a:r>
            <a:r>
              <a:rPr dirty="0" sz="1800" spc="-5">
                <a:latin typeface="Georgia"/>
                <a:cs typeface="Georgia"/>
              </a:rPr>
              <a:t>они </a:t>
            </a:r>
            <a:r>
              <a:rPr dirty="0" sz="1800" spc="-415">
                <a:latin typeface="Georgia"/>
                <a:cs typeface="Georgia"/>
              </a:rPr>
              <a:t> </a:t>
            </a:r>
            <a:r>
              <a:rPr dirty="0" sz="1800" spc="-5">
                <a:latin typeface="Georgia"/>
                <a:cs typeface="Georgia"/>
              </a:rPr>
              <a:t>смогут</a:t>
            </a:r>
            <a:r>
              <a:rPr dirty="0" sz="1800" spc="-10">
                <a:latin typeface="Georgia"/>
                <a:cs typeface="Georgia"/>
              </a:rPr>
              <a:t> </a:t>
            </a:r>
            <a:r>
              <a:rPr dirty="0" sz="1800" spc="-5">
                <a:latin typeface="Georgia"/>
                <a:cs typeface="Georgia"/>
              </a:rPr>
              <a:t>только</a:t>
            </a:r>
            <a:r>
              <a:rPr dirty="0" sz="1800">
                <a:latin typeface="Georgia"/>
                <a:cs typeface="Georgia"/>
              </a:rPr>
              <a:t> в</a:t>
            </a:r>
            <a:endParaRPr sz="1800">
              <a:latin typeface="Georgia"/>
              <a:cs typeface="Georgia"/>
            </a:endParaRPr>
          </a:p>
          <a:p>
            <a:pPr marL="12700" marR="332740">
              <a:lnSpc>
                <a:spcPct val="100000"/>
              </a:lnSpc>
            </a:pPr>
            <a:r>
              <a:rPr dirty="0" sz="1800" spc="-5">
                <a:latin typeface="Georgia"/>
                <a:cs typeface="Georgia"/>
              </a:rPr>
              <a:t>резервные сроки </a:t>
            </a:r>
            <a:r>
              <a:rPr dirty="0" sz="1800">
                <a:latin typeface="Georgia"/>
                <a:cs typeface="Georgia"/>
              </a:rPr>
              <a:t> </a:t>
            </a:r>
            <a:r>
              <a:rPr dirty="0" sz="1800" spc="-5">
                <a:latin typeface="Georgia"/>
                <a:cs typeface="Georgia"/>
              </a:rPr>
              <a:t>основного</a:t>
            </a:r>
            <a:r>
              <a:rPr dirty="0" sz="1800" spc="-60">
                <a:latin typeface="Georgia"/>
                <a:cs typeface="Georgia"/>
              </a:rPr>
              <a:t> </a:t>
            </a:r>
            <a:r>
              <a:rPr dirty="0" sz="1800">
                <a:latin typeface="Georgia"/>
                <a:cs typeface="Georgia"/>
              </a:rPr>
              <a:t>периода </a:t>
            </a:r>
            <a:r>
              <a:rPr dirty="0" sz="1800" spc="-415">
                <a:latin typeface="Georgia"/>
                <a:cs typeface="Georgia"/>
              </a:rPr>
              <a:t> </a:t>
            </a:r>
            <a:r>
              <a:rPr dirty="0" sz="1800">
                <a:latin typeface="Georgia"/>
                <a:cs typeface="Georgia"/>
              </a:rPr>
              <a:t>проведения</a:t>
            </a:r>
            <a:endParaRPr sz="18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>
                <a:latin typeface="Georgia"/>
                <a:cs typeface="Georgia"/>
              </a:rPr>
              <a:t>экзаменов.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72344" y="3590543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264413" y="47244"/>
            <a:ext cx="8735695" cy="1003300"/>
            <a:chOff x="264413" y="47244"/>
            <a:chExt cx="8735695" cy="10033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7367" y="47244"/>
              <a:ext cx="2426208" cy="100279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64413" y="982218"/>
              <a:ext cx="8735695" cy="0"/>
            </a:xfrm>
            <a:custGeom>
              <a:avLst/>
              <a:gdLst/>
              <a:ahLst/>
              <a:cxnLst/>
              <a:rect l="l" t="t" r="r" b="b"/>
              <a:pathLst>
                <a:path w="8735695" h="0">
                  <a:moveTo>
                    <a:pt x="0" y="0"/>
                  </a:moveTo>
                  <a:lnTo>
                    <a:pt x="8735567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885694" y="263778"/>
            <a:ext cx="4090670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Trebuchet MS"/>
                <a:cs typeface="Trebuchet MS"/>
              </a:rPr>
              <a:t>ПОДАЧА</a:t>
            </a:r>
            <a:r>
              <a:rPr dirty="0" spc="-90">
                <a:latin typeface="Trebuchet MS"/>
                <a:cs typeface="Trebuchet MS"/>
              </a:rPr>
              <a:t> </a:t>
            </a:r>
            <a:r>
              <a:rPr dirty="0">
                <a:latin typeface="Trebuchet MS"/>
                <a:cs typeface="Trebuchet MS"/>
              </a:rPr>
              <a:t>ЗАЯВЛЕНИЯ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327530" y="1112201"/>
            <a:ext cx="8562340" cy="4306570"/>
          </a:xfrm>
          <a:prstGeom prst="rect">
            <a:avLst/>
          </a:prstGeom>
        </p:spPr>
        <p:txBody>
          <a:bodyPr wrap="square" lIns="0" tIns="311785" rIns="0" bIns="0" rtlCol="0" vert="horz">
            <a:spAutoFit/>
          </a:bodyPr>
          <a:lstStyle/>
          <a:p>
            <a:pPr algn="ctr" marR="240665">
              <a:lnSpc>
                <a:spcPct val="100000"/>
              </a:lnSpc>
              <a:spcBef>
                <a:spcPts val="2455"/>
              </a:spcBef>
            </a:pPr>
            <a:r>
              <a:rPr dirty="0" u="heavy" sz="3600" spc="-5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До</a:t>
            </a:r>
            <a:r>
              <a:rPr dirty="0" u="heavy" sz="3600" spc="-35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3600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1</a:t>
            </a:r>
            <a:r>
              <a:rPr dirty="0" u="heavy" sz="3600" spc="-35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3600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февраля!</a:t>
            </a:r>
            <a:endParaRPr sz="3600">
              <a:latin typeface="Arial"/>
              <a:cs typeface="Arial"/>
            </a:endParaRPr>
          </a:p>
          <a:p>
            <a:pPr marL="299085" marR="313055">
              <a:lnSpc>
                <a:spcPct val="100000"/>
              </a:lnSpc>
              <a:spcBef>
                <a:spcPts val="1830"/>
              </a:spcBef>
            </a:pPr>
            <a:r>
              <a:rPr dirty="0" sz="2800" spc="-10" b="1" i="1">
                <a:solidFill>
                  <a:srgbClr val="003399"/>
                </a:solidFill>
                <a:latin typeface="Arial"/>
                <a:cs typeface="Arial"/>
              </a:rPr>
              <a:t>Выпускник</a:t>
            </a:r>
            <a:r>
              <a:rPr dirty="0" sz="2800" spc="40" b="1" i="1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dirty="0" u="heavy" sz="2800" spc="-5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в </a:t>
            </a:r>
            <a:r>
              <a:rPr dirty="0" u="heavy" sz="2800" spc="-20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своей</a:t>
            </a:r>
            <a:r>
              <a:rPr dirty="0" u="heavy" sz="2800" spc="25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800" spc="-15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школе </a:t>
            </a:r>
            <a:r>
              <a:rPr dirty="0" sz="2800" spc="-10" b="1" i="1">
                <a:solidFill>
                  <a:srgbClr val="003399"/>
                </a:solidFill>
                <a:latin typeface="Arial"/>
                <a:cs typeface="Arial"/>
              </a:rPr>
              <a:t>должен</a:t>
            </a:r>
            <a:r>
              <a:rPr dirty="0" sz="2800" spc="5" b="1" i="1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dirty="0" sz="2800" spc="-5" b="1" i="1">
                <a:solidFill>
                  <a:srgbClr val="003399"/>
                </a:solidFill>
                <a:latin typeface="Arial"/>
                <a:cs typeface="Arial"/>
              </a:rPr>
              <a:t>написать </a:t>
            </a:r>
            <a:r>
              <a:rPr dirty="0" sz="2800" spc="-765" b="1" i="1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dirty="0" u="heavy" sz="2800" spc="-10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заявление,</a:t>
            </a:r>
            <a:r>
              <a:rPr dirty="0" sz="2800" spc="5" b="1" i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800" spc="-5" b="1" i="1">
                <a:solidFill>
                  <a:srgbClr val="003399"/>
                </a:solidFill>
                <a:latin typeface="Arial"/>
                <a:cs typeface="Arial"/>
              </a:rPr>
              <a:t>в</a:t>
            </a:r>
            <a:r>
              <a:rPr dirty="0" sz="2800" b="1" i="1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dirty="0" sz="2800" spc="-15" b="1" i="1">
                <a:solidFill>
                  <a:srgbClr val="003399"/>
                </a:solidFill>
                <a:latin typeface="Arial"/>
                <a:cs typeface="Arial"/>
              </a:rPr>
              <a:t>котором</a:t>
            </a:r>
            <a:r>
              <a:rPr dirty="0" sz="2800" spc="35" b="1" i="1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dirty="0" sz="2800" spc="-10" b="1" i="1">
                <a:solidFill>
                  <a:srgbClr val="003399"/>
                </a:solidFill>
                <a:latin typeface="Arial"/>
                <a:cs typeface="Arial"/>
              </a:rPr>
              <a:t>указывается:</a:t>
            </a:r>
            <a:endParaRPr sz="2800">
              <a:latin typeface="Arial"/>
              <a:cs typeface="Arial"/>
            </a:endParaRPr>
          </a:p>
          <a:p>
            <a:pPr marL="230504" indent="-218440">
              <a:lnSpc>
                <a:spcPct val="100000"/>
              </a:lnSpc>
              <a:spcBef>
                <a:spcPts val="1680"/>
              </a:spcBef>
              <a:buChar char="-"/>
              <a:tabLst>
                <a:tab pos="231140" algn="l"/>
              </a:tabLst>
            </a:pPr>
            <a:r>
              <a:rPr dirty="0" u="heavy" sz="2800" spc="-5" b="1" i="1">
                <a:solidFill>
                  <a:srgbClr val="003399"/>
                </a:solidFill>
                <a:uFill>
                  <a:solidFill>
                    <a:srgbClr val="003399"/>
                  </a:solidFill>
                </a:uFill>
                <a:latin typeface="Arial"/>
                <a:cs typeface="Arial"/>
              </a:rPr>
              <a:t>выбор</a:t>
            </a:r>
            <a:r>
              <a:rPr dirty="0" u="heavy" sz="2800" spc="-30" b="1" i="1">
                <a:solidFill>
                  <a:srgbClr val="003399"/>
                </a:solidFill>
                <a:uFill>
                  <a:solidFill>
                    <a:srgbClr val="003399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800" b="1" i="1">
                <a:solidFill>
                  <a:srgbClr val="003399"/>
                </a:solidFill>
                <a:uFill>
                  <a:solidFill>
                    <a:srgbClr val="003399"/>
                  </a:solidFill>
                </a:uFill>
                <a:latin typeface="Arial"/>
                <a:cs typeface="Arial"/>
              </a:rPr>
              <a:t>учебных</a:t>
            </a:r>
            <a:r>
              <a:rPr dirty="0" u="heavy" sz="2800" spc="-5" b="1" i="1">
                <a:solidFill>
                  <a:srgbClr val="003399"/>
                </a:solidFill>
                <a:uFill>
                  <a:solidFill>
                    <a:srgbClr val="003399"/>
                  </a:solidFill>
                </a:uFill>
                <a:latin typeface="Arial"/>
                <a:cs typeface="Arial"/>
              </a:rPr>
              <a:t> предметов</a:t>
            </a:r>
            <a:r>
              <a:rPr dirty="0" sz="2800" spc="-5" b="1" i="1">
                <a:solidFill>
                  <a:srgbClr val="003399"/>
                </a:solidFill>
                <a:latin typeface="Arial"/>
                <a:cs typeface="Arial"/>
              </a:rPr>
              <a:t>,</a:t>
            </a:r>
            <a:endParaRPr sz="2800">
              <a:latin typeface="Arial"/>
              <a:cs typeface="Arial"/>
            </a:endParaRPr>
          </a:p>
          <a:p>
            <a:pPr marL="12700" marR="555625">
              <a:lnSpc>
                <a:spcPct val="100000"/>
              </a:lnSpc>
              <a:spcBef>
                <a:spcPts val="1680"/>
              </a:spcBef>
              <a:buChar char="-"/>
              <a:tabLst>
                <a:tab pos="231140" algn="l"/>
              </a:tabLst>
            </a:pPr>
            <a:r>
              <a:rPr dirty="0" u="heavy" sz="2800" spc="-20" b="1" i="1">
                <a:solidFill>
                  <a:srgbClr val="003399"/>
                </a:solidFill>
                <a:uFill>
                  <a:solidFill>
                    <a:srgbClr val="003399"/>
                  </a:solidFill>
                </a:uFill>
                <a:latin typeface="Arial"/>
                <a:cs typeface="Arial"/>
              </a:rPr>
              <a:t>уровень</a:t>
            </a:r>
            <a:r>
              <a:rPr dirty="0" sz="2800" spc="10" b="1" i="1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dirty="0" sz="2800" spc="-5" b="1" i="1">
                <a:solidFill>
                  <a:srgbClr val="003399"/>
                </a:solidFill>
                <a:latin typeface="Arial"/>
                <a:cs typeface="Arial"/>
              </a:rPr>
              <a:t>ЕГЭ</a:t>
            </a:r>
            <a:r>
              <a:rPr dirty="0" sz="2800" b="1" i="1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dirty="0" sz="2800" spc="-10" b="1" i="1">
                <a:solidFill>
                  <a:srgbClr val="003399"/>
                </a:solidFill>
                <a:latin typeface="Arial"/>
                <a:cs typeface="Arial"/>
              </a:rPr>
              <a:t>по</a:t>
            </a:r>
            <a:r>
              <a:rPr dirty="0" sz="2800" b="1" i="1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dirty="0" sz="2800" spc="-10" b="1" i="1">
                <a:solidFill>
                  <a:srgbClr val="003399"/>
                </a:solidFill>
                <a:latin typeface="Arial"/>
                <a:cs typeface="Arial"/>
              </a:rPr>
              <a:t>математике</a:t>
            </a:r>
            <a:r>
              <a:rPr dirty="0" sz="2800" spc="60" b="1" i="1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dirty="0" sz="2800" spc="-10" b="1" i="1">
                <a:solidFill>
                  <a:srgbClr val="003399"/>
                </a:solidFill>
                <a:latin typeface="Arial"/>
                <a:cs typeface="Arial"/>
              </a:rPr>
              <a:t>(базовый</a:t>
            </a:r>
            <a:r>
              <a:rPr dirty="0" sz="2800" b="1" i="1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dirty="0" sz="2800" spc="-5" b="1" i="1">
                <a:solidFill>
                  <a:srgbClr val="003399"/>
                </a:solidFill>
                <a:latin typeface="Arial"/>
                <a:cs typeface="Arial"/>
              </a:rPr>
              <a:t>или </a:t>
            </a:r>
            <a:r>
              <a:rPr dirty="0" sz="2800" spc="-765" b="1" i="1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dirty="0" sz="2800" spc="-10" b="1" i="1">
                <a:solidFill>
                  <a:srgbClr val="003399"/>
                </a:solidFill>
                <a:latin typeface="Arial"/>
                <a:cs typeface="Arial"/>
              </a:rPr>
              <a:t>профильный),</a:t>
            </a:r>
            <a:endParaRPr sz="2800">
              <a:latin typeface="Arial"/>
              <a:cs typeface="Arial"/>
            </a:endParaRPr>
          </a:p>
          <a:p>
            <a:pPr marL="230504" indent="-218440">
              <a:lnSpc>
                <a:spcPct val="100000"/>
              </a:lnSpc>
              <a:spcBef>
                <a:spcPts val="1685"/>
              </a:spcBef>
              <a:buChar char="-"/>
              <a:tabLst>
                <a:tab pos="231140" algn="l"/>
              </a:tabLst>
            </a:pPr>
            <a:r>
              <a:rPr dirty="0" u="heavy" sz="2800" spc="-15" b="1" i="1">
                <a:solidFill>
                  <a:srgbClr val="003399"/>
                </a:solidFill>
                <a:uFill>
                  <a:solidFill>
                    <a:srgbClr val="003399"/>
                  </a:solidFill>
                </a:uFill>
                <a:latin typeface="Arial"/>
                <a:cs typeface="Arial"/>
              </a:rPr>
              <a:t>форма</a:t>
            </a:r>
            <a:r>
              <a:rPr dirty="0" sz="2800" spc="15" b="1" i="1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dirty="0" sz="2800" spc="-30" b="1" i="1">
                <a:solidFill>
                  <a:srgbClr val="003399"/>
                </a:solidFill>
                <a:latin typeface="Arial"/>
                <a:cs typeface="Arial"/>
              </a:rPr>
              <a:t>итоговой</a:t>
            </a:r>
            <a:r>
              <a:rPr dirty="0" sz="2800" spc="30" b="1" i="1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dirty="0" sz="2800" spc="-5" b="1" i="1">
                <a:solidFill>
                  <a:srgbClr val="003399"/>
                </a:solidFill>
                <a:latin typeface="Arial"/>
                <a:cs typeface="Arial"/>
              </a:rPr>
              <a:t>аттестации</a:t>
            </a:r>
            <a:r>
              <a:rPr dirty="0" sz="2800" spc="20" b="1" i="1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dirty="0" sz="2800" spc="-5" b="1" i="1">
                <a:solidFill>
                  <a:srgbClr val="003399"/>
                </a:solidFill>
                <a:latin typeface="Arial"/>
                <a:cs typeface="Arial"/>
              </a:rPr>
              <a:t>(ЕГЭ</a:t>
            </a:r>
            <a:r>
              <a:rPr dirty="0" sz="2800" spc="-20" b="1" i="1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dirty="0" sz="2800" spc="-5" b="1" i="1">
                <a:solidFill>
                  <a:srgbClr val="003399"/>
                </a:solidFill>
                <a:latin typeface="Arial"/>
                <a:cs typeface="Arial"/>
              </a:rPr>
              <a:t>или</a:t>
            </a:r>
            <a:r>
              <a:rPr dirty="0" sz="2800" b="1" i="1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dirty="0" sz="2800" spc="-5" b="1" i="1">
                <a:solidFill>
                  <a:srgbClr val="003399"/>
                </a:solidFill>
                <a:latin typeface="Arial"/>
                <a:cs typeface="Arial"/>
              </a:rPr>
              <a:t>ГВЭ).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407408" y="5478779"/>
            <a:ext cx="1746885" cy="1152525"/>
            <a:chOff x="4407408" y="5478779"/>
            <a:chExt cx="1746885" cy="1152525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16552" y="5487923"/>
              <a:ext cx="1728216" cy="113385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411980" y="5483351"/>
              <a:ext cx="1737360" cy="1143000"/>
            </a:xfrm>
            <a:custGeom>
              <a:avLst/>
              <a:gdLst/>
              <a:ahLst/>
              <a:cxnLst/>
              <a:rect l="l" t="t" r="r" b="b"/>
              <a:pathLst>
                <a:path w="1737360" h="1143000">
                  <a:moveTo>
                    <a:pt x="0" y="1143000"/>
                  </a:moveTo>
                  <a:lnTo>
                    <a:pt x="1737360" y="1143000"/>
                  </a:lnTo>
                  <a:lnTo>
                    <a:pt x="1737360" y="0"/>
                  </a:lnTo>
                  <a:lnTo>
                    <a:pt x="0" y="0"/>
                  </a:lnTo>
                  <a:lnTo>
                    <a:pt x="0" y="1143000"/>
                  </a:lnTo>
                  <a:close/>
                </a:path>
              </a:pathLst>
            </a:custGeom>
            <a:ln w="9144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9955530" y="4251197"/>
            <a:ext cx="2219325" cy="2586355"/>
          </a:xfrm>
          <a:prstGeom prst="rect">
            <a:avLst/>
          </a:prstGeom>
          <a:solidFill>
            <a:srgbClr val="FFFFFF"/>
          </a:solidFill>
          <a:ln w="19811">
            <a:solidFill>
              <a:srgbClr val="90C225"/>
            </a:solidFill>
          </a:ln>
        </p:spPr>
        <p:txBody>
          <a:bodyPr wrap="square" lIns="0" tIns="38100" rIns="0" bIns="0" rtlCol="0" vert="horz">
            <a:spAutoFit/>
          </a:bodyPr>
          <a:lstStyle/>
          <a:p>
            <a:pPr algn="ctr" marL="204470" marR="199390">
              <a:lnSpc>
                <a:spcPct val="100000"/>
              </a:lnSpc>
              <a:spcBef>
                <a:spcPts val="300"/>
              </a:spcBef>
            </a:pPr>
            <a:r>
              <a:rPr dirty="0" sz="1800">
                <a:latin typeface="Georgia"/>
                <a:cs typeface="Georgia"/>
              </a:rPr>
              <a:t>У</a:t>
            </a:r>
            <a:r>
              <a:rPr dirty="0" sz="1800" spc="-5">
                <a:latin typeface="Georgia"/>
                <a:cs typeface="Georgia"/>
              </a:rPr>
              <a:t>ст</a:t>
            </a:r>
            <a:r>
              <a:rPr dirty="0" sz="1800" spc="5">
                <a:latin typeface="Georgia"/>
                <a:cs typeface="Georgia"/>
              </a:rPr>
              <a:t>а</a:t>
            </a:r>
            <a:r>
              <a:rPr dirty="0" sz="1800">
                <a:latin typeface="Georgia"/>
                <a:cs typeface="Georgia"/>
              </a:rPr>
              <a:t>навли</a:t>
            </a:r>
            <a:r>
              <a:rPr dirty="0" sz="1800" spc="5">
                <a:latin typeface="Georgia"/>
                <a:cs typeface="Georgia"/>
              </a:rPr>
              <a:t>в</a:t>
            </a:r>
            <a:r>
              <a:rPr dirty="0" sz="1800">
                <a:latin typeface="Georgia"/>
                <a:cs typeface="Georgia"/>
              </a:rPr>
              <a:t>а</a:t>
            </a:r>
            <a:r>
              <a:rPr dirty="0" sz="1800" spc="5">
                <a:latin typeface="Georgia"/>
                <a:cs typeface="Georgia"/>
              </a:rPr>
              <a:t>е</a:t>
            </a:r>
            <a:r>
              <a:rPr dirty="0" sz="1800">
                <a:latin typeface="Georgia"/>
                <a:cs typeface="Georgia"/>
              </a:rPr>
              <a:t>тся  </a:t>
            </a:r>
            <a:r>
              <a:rPr dirty="0" sz="1800" spc="-5">
                <a:latin typeface="Georgia"/>
                <a:cs typeface="Georgia"/>
              </a:rPr>
              <a:t>возможность</a:t>
            </a:r>
            <a:endParaRPr sz="1800">
              <a:latin typeface="Georgia"/>
              <a:cs typeface="Georgia"/>
            </a:endParaRPr>
          </a:p>
          <a:p>
            <a:pPr algn="ctr" marL="192405" marR="185420">
              <a:lnSpc>
                <a:spcPct val="100000"/>
              </a:lnSpc>
              <a:spcBef>
                <a:spcPts val="5"/>
              </a:spcBef>
            </a:pPr>
            <a:r>
              <a:rPr dirty="0" sz="1800">
                <a:latin typeface="Georgia"/>
                <a:cs typeface="Georgia"/>
              </a:rPr>
              <a:t>организации</a:t>
            </a:r>
            <a:r>
              <a:rPr dirty="0" sz="1800" spc="-95">
                <a:latin typeface="Georgia"/>
                <a:cs typeface="Georgia"/>
              </a:rPr>
              <a:t> </a:t>
            </a:r>
            <a:r>
              <a:rPr dirty="0" sz="1800">
                <a:latin typeface="Georgia"/>
                <a:cs typeface="Georgia"/>
              </a:rPr>
              <a:t>для </a:t>
            </a:r>
            <a:r>
              <a:rPr dirty="0" sz="1800" spc="-420">
                <a:latin typeface="Georgia"/>
                <a:cs typeface="Georgia"/>
              </a:rPr>
              <a:t> </a:t>
            </a:r>
            <a:r>
              <a:rPr dirty="0" sz="1800" spc="-5">
                <a:latin typeface="Georgia"/>
                <a:cs typeface="Georgia"/>
              </a:rPr>
              <a:t>участников</a:t>
            </a:r>
            <a:endParaRPr sz="1800">
              <a:latin typeface="Georgia"/>
              <a:cs typeface="Georgia"/>
            </a:endParaRPr>
          </a:p>
          <a:p>
            <a:pPr algn="ctr" marL="102870" marR="96520" indent="1270">
              <a:lnSpc>
                <a:spcPct val="100000"/>
              </a:lnSpc>
            </a:pPr>
            <a:r>
              <a:rPr dirty="0" sz="1800">
                <a:latin typeface="Georgia"/>
                <a:cs typeface="Georgia"/>
              </a:rPr>
              <a:t>экзаменов подачи </a:t>
            </a:r>
            <a:r>
              <a:rPr dirty="0" sz="1800" spc="-420">
                <a:latin typeface="Georgia"/>
                <a:cs typeface="Georgia"/>
              </a:rPr>
              <a:t> </a:t>
            </a:r>
            <a:r>
              <a:rPr dirty="0" sz="1800">
                <a:latin typeface="Georgia"/>
                <a:cs typeface="Georgia"/>
              </a:rPr>
              <a:t>заявлений </a:t>
            </a:r>
            <a:r>
              <a:rPr dirty="0" sz="1800" spc="-5">
                <a:latin typeface="Georgia"/>
                <a:cs typeface="Georgia"/>
              </a:rPr>
              <a:t>об </a:t>
            </a:r>
            <a:r>
              <a:rPr dirty="0" sz="1800">
                <a:latin typeface="Georgia"/>
                <a:cs typeface="Georgia"/>
              </a:rPr>
              <a:t> </a:t>
            </a:r>
            <a:r>
              <a:rPr dirty="0" sz="1800" spc="-5">
                <a:latin typeface="Georgia"/>
                <a:cs typeface="Georgia"/>
              </a:rPr>
              <a:t>участии</a:t>
            </a:r>
            <a:r>
              <a:rPr dirty="0" sz="1800" spc="-40">
                <a:latin typeface="Georgia"/>
                <a:cs typeface="Georgia"/>
              </a:rPr>
              <a:t> </a:t>
            </a:r>
            <a:r>
              <a:rPr dirty="0" sz="1800">
                <a:latin typeface="Georgia"/>
                <a:cs typeface="Georgia"/>
              </a:rPr>
              <a:t>в</a:t>
            </a:r>
            <a:r>
              <a:rPr dirty="0" sz="1800" spc="-30">
                <a:latin typeface="Georgia"/>
                <a:cs typeface="Georgia"/>
              </a:rPr>
              <a:t> </a:t>
            </a:r>
            <a:r>
              <a:rPr dirty="0" sz="1800">
                <a:latin typeface="Georgia"/>
                <a:cs typeface="Georgia"/>
              </a:rPr>
              <a:t>ГИА-11</a:t>
            </a:r>
            <a:r>
              <a:rPr dirty="0" sz="1800" spc="-15">
                <a:latin typeface="Georgia"/>
                <a:cs typeface="Georgia"/>
              </a:rPr>
              <a:t> </a:t>
            </a:r>
            <a:r>
              <a:rPr dirty="0" sz="1800">
                <a:latin typeface="Georgia"/>
                <a:cs typeface="Georgia"/>
              </a:rPr>
              <a:t>в </a:t>
            </a:r>
            <a:r>
              <a:rPr dirty="0" sz="1800" spc="-420">
                <a:latin typeface="Georgia"/>
                <a:cs typeface="Georgia"/>
              </a:rPr>
              <a:t> </a:t>
            </a:r>
            <a:r>
              <a:rPr dirty="0" sz="1800" spc="-5">
                <a:latin typeface="Georgia"/>
                <a:cs typeface="Georgia"/>
              </a:rPr>
              <a:t>дистанционной</a:t>
            </a:r>
            <a:endParaRPr sz="180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</a:pPr>
            <a:r>
              <a:rPr dirty="0" sz="1800" spc="-5">
                <a:latin typeface="Georgia"/>
                <a:cs typeface="Georgia"/>
              </a:rPr>
              <a:t>форме.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420356" y="0"/>
            <a:ext cx="4772660" cy="6868159"/>
            <a:chOff x="7420356" y="0"/>
            <a:chExt cx="4772660" cy="6868159"/>
          </a:xfrm>
        </p:grpSpPr>
        <p:sp>
          <p:nvSpPr>
            <p:cNvPr id="3" name="object 3"/>
            <p:cNvSpPr/>
            <p:nvPr/>
          </p:nvSpPr>
          <p:spPr>
            <a:xfrm>
              <a:off x="9371076" y="0"/>
              <a:ext cx="1219200" cy="6858000"/>
            </a:xfrm>
            <a:custGeom>
              <a:avLst/>
              <a:gdLst/>
              <a:ahLst/>
              <a:cxnLst/>
              <a:rect l="l" t="t" r="r" b="b"/>
              <a:pathLst>
                <a:path w="1219200" h="6858000">
                  <a:moveTo>
                    <a:pt x="0" y="0"/>
                  </a:moveTo>
                  <a:lnTo>
                    <a:pt x="1219200" y="6857999"/>
                  </a:lnTo>
                </a:path>
              </a:pathLst>
            </a:custGeom>
            <a:ln w="9144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7424928" y="3681983"/>
              <a:ext cx="4763770" cy="3176905"/>
            </a:xfrm>
            <a:custGeom>
              <a:avLst/>
              <a:gdLst/>
              <a:ahLst/>
              <a:cxnLst/>
              <a:rect l="l" t="t" r="r" b="b"/>
              <a:pathLst>
                <a:path w="4763770" h="3176904">
                  <a:moveTo>
                    <a:pt x="4763516" y="0"/>
                  </a:moveTo>
                  <a:lnTo>
                    <a:pt x="0" y="3176586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182101" y="0"/>
              <a:ext cx="3007360" cy="6858000"/>
            </a:xfrm>
            <a:custGeom>
              <a:avLst/>
              <a:gdLst/>
              <a:ahLst/>
              <a:cxnLst/>
              <a:rect l="l" t="t" r="r" b="b"/>
              <a:pathLst>
                <a:path w="3007359" h="6858000">
                  <a:moveTo>
                    <a:pt x="3006850" y="0"/>
                  </a:moveTo>
                  <a:lnTo>
                    <a:pt x="2042483" y="0"/>
                  </a:lnTo>
                  <a:lnTo>
                    <a:pt x="0" y="6857996"/>
                  </a:lnTo>
                  <a:lnTo>
                    <a:pt x="3006850" y="6857996"/>
                  </a:lnTo>
                  <a:lnTo>
                    <a:pt x="3006850" y="0"/>
                  </a:lnTo>
                  <a:close/>
                </a:path>
              </a:pathLst>
            </a:custGeom>
            <a:solidFill>
              <a:srgbClr val="90C225">
                <a:alpha val="3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9604335" y="0"/>
              <a:ext cx="2588260" cy="6858000"/>
            </a:xfrm>
            <a:custGeom>
              <a:avLst/>
              <a:gdLst/>
              <a:ahLst/>
              <a:cxnLst/>
              <a:rect l="l" t="t" r="r" b="b"/>
              <a:pathLst>
                <a:path w="2588259" h="6858000">
                  <a:moveTo>
                    <a:pt x="2587664" y="0"/>
                  </a:moveTo>
                  <a:lnTo>
                    <a:pt x="0" y="0"/>
                  </a:lnTo>
                  <a:lnTo>
                    <a:pt x="1208190" y="6857996"/>
                  </a:lnTo>
                  <a:lnTo>
                    <a:pt x="2587664" y="6857996"/>
                  </a:lnTo>
                  <a:lnTo>
                    <a:pt x="2587664" y="0"/>
                  </a:lnTo>
                  <a:close/>
                </a:path>
              </a:pathLst>
            </a:custGeom>
            <a:solidFill>
              <a:srgbClr val="90C225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8932164" y="3048000"/>
              <a:ext cx="3260090" cy="3810000"/>
            </a:xfrm>
            <a:custGeom>
              <a:avLst/>
              <a:gdLst/>
              <a:ahLst/>
              <a:cxnLst/>
              <a:rect l="l" t="t" r="r" b="b"/>
              <a:pathLst>
                <a:path w="3260090" h="3810000">
                  <a:moveTo>
                    <a:pt x="3259835" y="0"/>
                  </a:moveTo>
                  <a:lnTo>
                    <a:pt x="0" y="3809999"/>
                  </a:lnTo>
                  <a:lnTo>
                    <a:pt x="3259835" y="3809999"/>
                  </a:lnTo>
                  <a:lnTo>
                    <a:pt x="3259835" y="0"/>
                  </a:lnTo>
                  <a:close/>
                </a:path>
              </a:pathLst>
            </a:custGeom>
            <a:solidFill>
              <a:srgbClr val="539F20">
                <a:alpha val="7215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9337790" y="0"/>
              <a:ext cx="2851785" cy="6858000"/>
            </a:xfrm>
            <a:custGeom>
              <a:avLst/>
              <a:gdLst/>
              <a:ahLst/>
              <a:cxnLst/>
              <a:rect l="l" t="t" r="r" b="b"/>
              <a:pathLst>
                <a:path w="2851784" h="6858000">
                  <a:moveTo>
                    <a:pt x="2851161" y="0"/>
                  </a:moveTo>
                  <a:lnTo>
                    <a:pt x="0" y="0"/>
                  </a:lnTo>
                  <a:lnTo>
                    <a:pt x="2467620" y="6857996"/>
                  </a:lnTo>
                  <a:lnTo>
                    <a:pt x="2851161" y="6857996"/>
                  </a:lnTo>
                  <a:lnTo>
                    <a:pt x="2851161" y="0"/>
                  </a:lnTo>
                  <a:close/>
                </a:path>
              </a:pathLst>
            </a:custGeom>
            <a:solidFill>
              <a:srgbClr val="3E7818">
                <a:alpha val="7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0898125" y="0"/>
              <a:ext cx="1290955" cy="6858000"/>
            </a:xfrm>
            <a:custGeom>
              <a:avLst/>
              <a:gdLst/>
              <a:ahLst/>
              <a:cxnLst/>
              <a:rect l="l" t="t" r="r" b="b"/>
              <a:pathLst>
                <a:path w="1290954" h="6858000">
                  <a:moveTo>
                    <a:pt x="1290827" y="0"/>
                  </a:moveTo>
                  <a:lnTo>
                    <a:pt x="1018958" y="0"/>
                  </a:lnTo>
                  <a:lnTo>
                    <a:pt x="0" y="6857996"/>
                  </a:lnTo>
                  <a:lnTo>
                    <a:pt x="1290827" y="6857996"/>
                  </a:lnTo>
                  <a:lnTo>
                    <a:pt x="1290827" y="0"/>
                  </a:lnTo>
                  <a:close/>
                </a:path>
              </a:pathLst>
            </a:custGeom>
            <a:solidFill>
              <a:srgbClr val="C0E374">
                <a:alpha val="7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0940749" y="0"/>
              <a:ext cx="1248410" cy="6858000"/>
            </a:xfrm>
            <a:custGeom>
              <a:avLst/>
              <a:gdLst/>
              <a:ahLst/>
              <a:cxnLst/>
              <a:rect l="l" t="t" r="r" b="b"/>
              <a:pathLst>
                <a:path w="1248409" h="6858000">
                  <a:moveTo>
                    <a:pt x="1248203" y="0"/>
                  </a:moveTo>
                  <a:lnTo>
                    <a:pt x="0" y="0"/>
                  </a:lnTo>
                  <a:lnTo>
                    <a:pt x="1107740" y="6857996"/>
                  </a:lnTo>
                  <a:lnTo>
                    <a:pt x="1248203" y="6857996"/>
                  </a:lnTo>
                  <a:lnTo>
                    <a:pt x="1248203" y="0"/>
                  </a:lnTo>
                  <a:close/>
                </a:path>
              </a:pathLst>
            </a:custGeom>
            <a:solidFill>
              <a:srgbClr val="90C225">
                <a:alpha val="65097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0372344" y="3590543"/>
              <a:ext cx="1816735" cy="3267710"/>
            </a:xfrm>
            <a:custGeom>
              <a:avLst/>
              <a:gdLst/>
              <a:ahLst/>
              <a:cxnLst/>
              <a:rect l="l" t="t" r="r" b="b"/>
              <a:pathLst>
                <a:path w="1816734" h="3267709">
                  <a:moveTo>
                    <a:pt x="1816607" y="0"/>
                  </a:moveTo>
                  <a:lnTo>
                    <a:pt x="0" y="3267455"/>
                  </a:lnTo>
                  <a:lnTo>
                    <a:pt x="1816607" y="3267455"/>
                  </a:lnTo>
                  <a:lnTo>
                    <a:pt x="1816607" y="0"/>
                  </a:lnTo>
                  <a:close/>
                </a:path>
              </a:pathLst>
            </a:custGeom>
            <a:solidFill>
              <a:srgbClr val="90C225">
                <a:alpha val="799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710308" y="140589"/>
            <a:ext cx="6868159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i="0">
                <a:latin typeface="Trebuchet MS"/>
                <a:cs typeface="Trebuchet MS"/>
              </a:rPr>
              <a:t>Согласие</a:t>
            </a:r>
            <a:r>
              <a:rPr dirty="0" sz="2400" spc="-30" i="0">
                <a:latin typeface="Trebuchet MS"/>
                <a:cs typeface="Trebuchet MS"/>
              </a:rPr>
              <a:t> </a:t>
            </a:r>
            <a:r>
              <a:rPr dirty="0" sz="2400" i="0">
                <a:latin typeface="Trebuchet MS"/>
                <a:cs typeface="Trebuchet MS"/>
              </a:rPr>
              <a:t>на</a:t>
            </a:r>
            <a:r>
              <a:rPr dirty="0" sz="2400" spc="-10" i="0">
                <a:latin typeface="Trebuchet MS"/>
                <a:cs typeface="Trebuchet MS"/>
              </a:rPr>
              <a:t> </a:t>
            </a:r>
            <a:r>
              <a:rPr dirty="0" sz="2400" i="0">
                <a:latin typeface="Trebuchet MS"/>
                <a:cs typeface="Trebuchet MS"/>
              </a:rPr>
              <a:t>обработку</a:t>
            </a:r>
            <a:r>
              <a:rPr dirty="0" sz="2400" spc="-40" i="0">
                <a:latin typeface="Trebuchet MS"/>
                <a:cs typeface="Trebuchet MS"/>
              </a:rPr>
              <a:t> </a:t>
            </a:r>
            <a:r>
              <a:rPr dirty="0" sz="2400" i="0">
                <a:latin typeface="Trebuchet MS"/>
                <a:cs typeface="Trebuchet MS"/>
              </a:rPr>
              <a:t>персональных</a:t>
            </a:r>
            <a:r>
              <a:rPr dirty="0" sz="2400" spc="-40" i="0">
                <a:latin typeface="Trebuchet MS"/>
                <a:cs typeface="Trebuchet MS"/>
              </a:rPr>
              <a:t> </a:t>
            </a:r>
            <a:r>
              <a:rPr dirty="0" sz="2400" i="0">
                <a:latin typeface="Trebuchet MS"/>
                <a:cs typeface="Trebuchet MS"/>
              </a:rPr>
              <a:t>данных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60905" y="1006601"/>
            <a:ext cx="6278880" cy="15506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12065" marR="5080" indent="-254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solidFill>
                  <a:srgbClr val="001F5F"/>
                </a:solidFill>
                <a:latin typeface="Trebuchet MS"/>
                <a:cs typeface="Trebuchet MS"/>
              </a:rPr>
              <a:t>Для обучающихся, </a:t>
            </a:r>
            <a:r>
              <a:rPr dirty="0" sz="2000" spc="-5">
                <a:solidFill>
                  <a:srgbClr val="C00000"/>
                </a:solidFill>
                <a:latin typeface="Trebuchet MS"/>
                <a:cs typeface="Trebuchet MS"/>
              </a:rPr>
              <a:t>отказавшихся </a:t>
            </a:r>
            <a:r>
              <a:rPr dirty="0" sz="2000">
                <a:solidFill>
                  <a:srgbClr val="C00000"/>
                </a:solidFill>
                <a:latin typeface="Trebuchet MS"/>
                <a:cs typeface="Trebuchet MS"/>
              </a:rPr>
              <a:t>дать </a:t>
            </a:r>
            <a:r>
              <a:rPr dirty="0" sz="2000" spc="-5">
                <a:solidFill>
                  <a:srgbClr val="C00000"/>
                </a:solidFill>
                <a:latin typeface="Trebuchet MS"/>
                <a:cs typeface="Trebuchet MS"/>
              </a:rPr>
              <a:t>согласие на </a:t>
            </a:r>
            <a:r>
              <a:rPr dirty="0" sz="2000">
                <a:solidFill>
                  <a:srgbClr val="C00000"/>
                </a:solidFill>
                <a:latin typeface="Trebuchet MS"/>
                <a:cs typeface="Trebuchet MS"/>
              </a:rPr>
              <a:t> обработку </a:t>
            </a:r>
            <a:r>
              <a:rPr dirty="0" sz="2000" spc="-5">
                <a:solidFill>
                  <a:srgbClr val="C00000"/>
                </a:solidFill>
                <a:latin typeface="Trebuchet MS"/>
                <a:cs typeface="Trebuchet MS"/>
              </a:rPr>
              <a:t>персональных данных</a:t>
            </a:r>
            <a:r>
              <a:rPr dirty="0" sz="2000" spc="-5">
                <a:solidFill>
                  <a:srgbClr val="001F5F"/>
                </a:solidFill>
                <a:latin typeface="Trebuchet MS"/>
                <a:cs typeface="Trebuchet MS"/>
              </a:rPr>
              <a:t>, ГИА </a:t>
            </a:r>
            <a:r>
              <a:rPr dirty="0" sz="2000">
                <a:solidFill>
                  <a:srgbClr val="001F5F"/>
                </a:solidFill>
                <a:latin typeface="Trebuchet MS"/>
                <a:cs typeface="Trebuchet MS"/>
              </a:rPr>
              <a:t>по </a:t>
            </a:r>
            <a:r>
              <a:rPr dirty="0" sz="2000" spc="5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dirty="0" sz="2000" spc="-5">
                <a:solidFill>
                  <a:srgbClr val="001F5F"/>
                </a:solidFill>
                <a:latin typeface="Trebuchet MS"/>
                <a:cs typeface="Trebuchet MS"/>
              </a:rPr>
              <a:t>образовательным </a:t>
            </a:r>
            <a:r>
              <a:rPr dirty="0" sz="2000">
                <a:solidFill>
                  <a:srgbClr val="001F5F"/>
                </a:solidFill>
                <a:latin typeface="Trebuchet MS"/>
                <a:cs typeface="Trebuchet MS"/>
              </a:rPr>
              <a:t>программам </a:t>
            </a:r>
            <a:r>
              <a:rPr dirty="0" sz="2000" spc="-5">
                <a:solidFill>
                  <a:srgbClr val="001F5F"/>
                </a:solidFill>
                <a:latin typeface="Trebuchet MS"/>
                <a:cs typeface="Trebuchet MS"/>
              </a:rPr>
              <a:t>среднего общего </a:t>
            </a:r>
            <a:r>
              <a:rPr dirty="0" sz="200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dirty="0" sz="2000" spc="-5">
                <a:solidFill>
                  <a:srgbClr val="001F5F"/>
                </a:solidFill>
                <a:latin typeface="Trebuchet MS"/>
                <a:cs typeface="Trebuchet MS"/>
              </a:rPr>
              <a:t>образования может быть организована </a:t>
            </a:r>
            <a:r>
              <a:rPr dirty="0" sz="2000">
                <a:solidFill>
                  <a:srgbClr val="001F5F"/>
                </a:solidFill>
                <a:latin typeface="Trebuchet MS"/>
                <a:cs typeface="Trebuchet MS"/>
              </a:rPr>
              <a:t>без </a:t>
            </a:r>
            <a:r>
              <a:rPr dirty="0" sz="2000" spc="-5">
                <a:solidFill>
                  <a:srgbClr val="001F5F"/>
                </a:solidFill>
                <a:latin typeface="Trebuchet MS"/>
                <a:cs typeface="Trebuchet MS"/>
              </a:rPr>
              <a:t>внесения </a:t>
            </a:r>
            <a:r>
              <a:rPr dirty="0" sz="2000" spc="-59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dirty="0" sz="2000" spc="-5">
                <a:solidFill>
                  <a:srgbClr val="001F5F"/>
                </a:solidFill>
                <a:latin typeface="Trebuchet MS"/>
                <a:cs typeface="Trebuchet MS"/>
              </a:rPr>
              <a:t>их</a:t>
            </a:r>
            <a:r>
              <a:rPr dirty="0" sz="2000" spc="-2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dirty="0" sz="2000" spc="-5">
                <a:solidFill>
                  <a:srgbClr val="001F5F"/>
                </a:solidFill>
                <a:latin typeface="Trebuchet MS"/>
                <a:cs typeface="Trebuchet MS"/>
              </a:rPr>
              <a:t>персональных</a:t>
            </a:r>
            <a:r>
              <a:rPr dirty="0" sz="2000" spc="-2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dirty="0" sz="2000" spc="-5">
                <a:solidFill>
                  <a:srgbClr val="001F5F"/>
                </a:solidFill>
                <a:latin typeface="Trebuchet MS"/>
                <a:cs typeface="Trebuchet MS"/>
              </a:rPr>
              <a:t>данных</a:t>
            </a:r>
            <a:r>
              <a:rPr dirty="0" sz="2000" spc="-2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dirty="0" sz="2000">
                <a:solidFill>
                  <a:srgbClr val="001F5F"/>
                </a:solidFill>
                <a:latin typeface="Trebuchet MS"/>
                <a:cs typeface="Trebuchet MS"/>
              </a:rPr>
              <a:t>в </a:t>
            </a:r>
            <a:r>
              <a:rPr dirty="0" sz="2000" spc="-5">
                <a:solidFill>
                  <a:srgbClr val="001F5F"/>
                </a:solidFill>
                <a:latin typeface="Trebuchet MS"/>
                <a:cs typeface="Trebuchet MS"/>
              </a:rPr>
              <a:t>ИС.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39316" y="3814064"/>
            <a:ext cx="6609715" cy="2586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FF0000"/>
                </a:solidFill>
                <a:latin typeface="Trebuchet MS"/>
                <a:cs typeface="Trebuchet MS"/>
              </a:rPr>
              <a:t>Результаты</a:t>
            </a:r>
            <a:r>
              <a:rPr dirty="0" sz="2400" spc="-20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2400" spc="-10" b="1">
                <a:solidFill>
                  <a:srgbClr val="FF0000"/>
                </a:solidFill>
                <a:latin typeface="Trebuchet MS"/>
                <a:cs typeface="Trebuchet MS"/>
              </a:rPr>
              <a:t>такого</a:t>
            </a:r>
            <a:r>
              <a:rPr dirty="0" sz="2400" spc="-15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2400" spc="-5" b="1">
                <a:solidFill>
                  <a:srgbClr val="FF0000"/>
                </a:solidFill>
                <a:latin typeface="Trebuchet MS"/>
                <a:cs typeface="Trebuchet MS"/>
              </a:rPr>
              <a:t>обучающегося</a:t>
            </a:r>
            <a:r>
              <a:rPr dirty="0" sz="2400" b="1">
                <a:solidFill>
                  <a:srgbClr val="FF0000"/>
                </a:solidFill>
                <a:latin typeface="Trebuchet MS"/>
                <a:cs typeface="Trebuchet MS"/>
              </a:rPr>
              <a:t> будут</a:t>
            </a:r>
            <a:endParaRPr sz="2400">
              <a:latin typeface="Trebuchet MS"/>
              <a:cs typeface="Trebuchet MS"/>
            </a:endParaRPr>
          </a:p>
          <a:p>
            <a:pPr algn="ctr" marL="12700" marR="5080">
              <a:lnSpc>
                <a:spcPct val="100000"/>
              </a:lnSpc>
            </a:pPr>
            <a:r>
              <a:rPr dirty="0" sz="2400" spc="-5" b="1">
                <a:solidFill>
                  <a:srgbClr val="FF0000"/>
                </a:solidFill>
                <a:latin typeface="Trebuchet MS"/>
                <a:cs typeface="Trebuchet MS"/>
              </a:rPr>
              <a:t>отсутствовать </a:t>
            </a:r>
            <a:r>
              <a:rPr dirty="0" sz="2400" b="1">
                <a:solidFill>
                  <a:srgbClr val="FF0000"/>
                </a:solidFill>
                <a:latin typeface="Trebuchet MS"/>
                <a:cs typeface="Trebuchet MS"/>
              </a:rPr>
              <a:t>в </a:t>
            </a:r>
            <a:r>
              <a:rPr dirty="0" sz="2400" spc="-5" b="1">
                <a:solidFill>
                  <a:srgbClr val="FF0000"/>
                </a:solidFill>
                <a:latin typeface="Trebuchet MS"/>
                <a:cs typeface="Trebuchet MS"/>
              </a:rPr>
              <a:t>ФИС </a:t>
            </a:r>
            <a:r>
              <a:rPr dirty="0" sz="2400" b="1">
                <a:solidFill>
                  <a:srgbClr val="FF0000"/>
                </a:solidFill>
                <a:latin typeface="Trebuchet MS"/>
                <a:cs typeface="Trebuchet MS"/>
              </a:rPr>
              <a:t>и </a:t>
            </a:r>
            <a:r>
              <a:rPr dirty="0" sz="2400" spc="-5" b="1">
                <a:solidFill>
                  <a:srgbClr val="FF0000"/>
                </a:solidFill>
                <a:latin typeface="Trebuchet MS"/>
                <a:cs typeface="Trebuchet MS"/>
              </a:rPr>
              <a:t>РИС, что </a:t>
            </a:r>
            <a:r>
              <a:rPr dirty="0" u="heavy" sz="24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повлечет за </a:t>
            </a:r>
            <a:r>
              <a:rPr dirty="0" sz="2400" spc="-710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u="heavy" sz="2400" spc="-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собой</a:t>
            </a:r>
            <a:r>
              <a:rPr dirty="0" u="heavy" sz="2400" spc="-2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24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ограничение</a:t>
            </a:r>
            <a:r>
              <a:rPr dirty="0" u="heavy" sz="2400" spc="-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 его</a:t>
            </a:r>
            <a:r>
              <a:rPr dirty="0" u="heavy" sz="2400" spc="-1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24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прав</a:t>
            </a:r>
            <a:r>
              <a:rPr dirty="0" u="heavy" sz="2400" spc="-1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24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в</a:t>
            </a:r>
            <a:r>
              <a:rPr dirty="0" u="heavy" sz="2400" spc="-1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24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части</a:t>
            </a:r>
            <a:endParaRPr sz="24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dirty="0" u="heavy" sz="2400" spc="-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поступления</a:t>
            </a:r>
            <a:r>
              <a:rPr dirty="0" u="heavy" sz="2400" spc="-2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24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на </a:t>
            </a:r>
            <a:r>
              <a:rPr dirty="0" u="heavy" sz="2400" spc="-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обучение</a:t>
            </a:r>
            <a:r>
              <a:rPr dirty="0" u="heavy" sz="2400" spc="-2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24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по</a:t>
            </a:r>
            <a:endParaRPr sz="2400">
              <a:latin typeface="Trebuchet MS"/>
              <a:cs typeface="Trebuchet MS"/>
            </a:endParaRPr>
          </a:p>
          <a:p>
            <a:pPr marL="106680" marR="100330" indent="226695">
              <a:lnSpc>
                <a:spcPct val="100000"/>
              </a:lnSpc>
            </a:pPr>
            <a:r>
              <a:rPr dirty="0" u="heavy" sz="2400" spc="-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образовательным </a:t>
            </a:r>
            <a:r>
              <a:rPr dirty="0" u="heavy" sz="24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программам высшего </a:t>
            </a:r>
            <a:r>
              <a:rPr dirty="0" sz="2400" spc="5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u="heavy" sz="24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образования</a:t>
            </a:r>
            <a:r>
              <a:rPr dirty="0" u="heavy" sz="2400" spc="-3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24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–</a:t>
            </a:r>
            <a:r>
              <a:rPr dirty="0" u="heavy" sz="2400" spc="-2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24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программам</a:t>
            </a:r>
            <a:r>
              <a:rPr dirty="0" u="heavy" sz="2400" spc="-2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24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бакалавриата</a:t>
            </a:r>
            <a:r>
              <a:rPr dirty="0" u="heavy" sz="2400" spc="-3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24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и</a:t>
            </a:r>
            <a:endParaRPr sz="2400">
              <a:latin typeface="Trebuchet MS"/>
              <a:cs typeface="Trebuchet MS"/>
            </a:endParaRPr>
          </a:p>
          <a:p>
            <a:pPr marL="1457325">
              <a:lnSpc>
                <a:spcPct val="100000"/>
              </a:lnSpc>
            </a:pPr>
            <a:r>
              <a:rPr dirty="0" u="heavy" sz="24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программ</a:t>
            </a:r>
            <a:r>
              <a:rPr dirty="0" u="heavy" sz="2400" spc="-6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2400" spc="-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специалитета.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407669" y="190500"/>
            <a:ext cx="8737600" cy="1004569"/>
            <a:chOff x="407669" y="190500"/>
            <a:chExt cx="8737600" cy="100456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2147" y="190500"/>
              <a:ext cx="2424684" cy="100431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07669" y="1125474"/>
              <a:ext cx="8737600" cy="0"/>
            </a:xfrm>
            <a:custGeom>
              <a:avLst/>
              <a:gdLst/>
              <a:ahLst/>
              <a:cxnLst/>
              <a:rect l="l" t="t" r="r" b="b"/>
              <a:pathLst>
                <a:path w="8737600" h="0">
                  <a:moveTo>
                    <a:pt x="0" y="0"/>
                  </a:moveTo>
                  <a:lnTo>
                    <a:pt x="8737091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408045" y="379298"/>
            <a:ext cx="3887470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latin typeface="Trebuchet MS"/>
                <a:cs typeface="Trebuchet MS"/>
              </a:rPr>
              <a:t>ВЫБОР</a:t>
            </a:r>
            <a:r>
              <a:rPr dirty="0" spc="-85">
                <a:latin typeface="Trebuchet MS"/>
                <a:cs typeface="Trebuchet MS"/>
              </a:rPr>
              <a:t> </a:t>
            </a:r>
            <a:r>
              <a:rPr dirty="0">
                <a:latin typeface="Trebuchet MS"/>
                <a:cs typeface="Trebuchet MS"/>
              </a:rPr>
              <a:t>ПРЕДМЕТОВ</a:t>
            </a: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7760" y="1708391"/>
            <a:ext cx="7334250" cy="1171206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340611" y="1882597"/>
            <a:ext cx="6772275" cy="721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indent="-228600">
              <a:lnSpc>
                <a:spcPts val="2735"/>
              </a:lnSpc>
              <a:spcBef>
                <a:spcPts val="100"/>
              </a:spcBef>
              <a:buFont typeface="Trebuchet MS"/>
              <a:buChar char="•"/>
              <a:tabLst>
                <a:tab pos="241300" algn="l"/>
              </a:tabLst>
            </a:pPr>
            <a:r>
              <a:rPr dirty="0" sz="2400" b="1">
                <a:solidFill>
                  <a:srgbClr val="C00000"/>
                </a:solidFill>
                <a:latin typeface="Trebuchet MS"/>
                <a:cs typeface="Trebuchet MS"/>
              </a:rPr>
              <a:t>Математика</a:t>
            </a:r>
            <a:r>
              <a:rPr dirty="0" sz="2400" spc="-10" b="1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dirty="0" sz="2400" b="1">
                <a:solidFill>
                  <a:srgbClr val="C00000"/>
                </a:solidFill>
                <a:latin typeface="Trebuchet MS"/>
                <a:cs typeface="Trebuchet MS"/>
              </a:rPr>
              <a:t>и</a:t>
            </a:r>
            <a:r>
              <a:rPr dirty="0" sz="2400" spc="-20" b="1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dirty="0" sz="2400" spc="-5" b="1">
                <a:solidFill>
                  <a:srgbClr val="C00000"/>
                </a:solidFill>
                <a:latin typeface="Trebuchet MS"/>
                <a:cs typeface="Trebuchet MS"/>
              </a:rPr>
              <a:t>русский</a:t>
            </a:r>
            <a:r>
              <a:rPr dirty="0" sz="2400" spc="-10" b="1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dirty="0" sz="2400" spc="-5" b="1">
                <a:solidFill>
                  <a:srgbClr val="C00000"/>
                </a:solidFill>
                <a:latin typeface="Trebuchet MS"/>
                <a:cs typeface="Trebuchet MS"/>
              </a:rPr>
              <a:t>язык</a:t>
            </a:r>
            <a:r>
              <a:rPr dirty="0" sz="2400" spc="-10" b="1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dirty="0" sz="2400" b="1">
                <a:solidFill>
                  <a:srgbClr val="C00000"/>
                </a:solidFill>
                <a:latin typeface="Trebuchet MS"/>
                <a:cs typeface="Trebuchet MS"/>
              </a:rPr>
              <a:t>–</a:t>
            </a:r>
            <a:r>
              <a:rPr dirty="0" sz="2400" spc="-10" b="1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dirty="0" sz="2400" b="1">
                <a:solidFill>
                  <a:srgbClr val="C00000"/>
                </a:solidFill>
                <a:latin typeface="Trebuchet MS"/>
                <a:cs typeface="Trebuchet MS"/>
              </a:rPr>
              <a:t>обязательные</a:t>
            </a:r>
            <a:endParaRPr sz="2400">
              <a:latin typeface="Trebuchet MS"/>
              <a:cs typeface="Trebuchet MS"/>
            </a:endParaRPr>
          </a:p>
          <a:p>
            <a:pPr marL="241300">
              <a:lnSpc>
                <a:spcPts val="2735"/>
              </a:lnSpc>
            </a:pPr>
            <a:r>
              <a:rPr dirty="0" sz="2400" spc="-5" b="1">
                <a:solidFill>
                  <a:srgbClr val="003366"/>
                </a:solidFill>
                <a:latin typeface="Trebuchet MS"/>
                <a:cs typeface="Trebuchet MS"/>
              </a:rPr>
              <a:t>учебные</a:t>
            </a:r>
            <a:r>
              <a:rPr dirty="0" sz="2400" spc="-35" b="1">
                <a:solidFill>
                  <a:srgbClr val="003366"/>
                </a:solidFill>
                <a:latin typeface="Trebuchet MS"/>
                <a:cs typeface="Trebuchet MS"/>
              </a:rPr>
              <a:t> </a:t>
            </a:r>
            <a:r>
              <a:rPr dirty="0" sz="2400" b="1">
                <a:solidFill>
                  <a:srgbClr val="003366"/>
                </a:solidFill>
                <a:latin typeface="Trebuchet MS"/>
                <a:cs typeface="Trebuchet MS"/>
              </a:rPr>
              <a:t>предметы</a:t>
            </a:r>
            <a:endParaRPr sz="2400">
              <a:latin typeface="Trebuchet MS"/>
              <a:cs typeface="Trebuchet MS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36903" y="3389376"/>
            <a:ext cx="7325106" cy="1171194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343025" y="3399535"/>
            <a:ext cx="6489065" cy="1049655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241300" marR="5080" indent="-228600">
              <a:lnSpc>
                <a:spcPts val="2590"/>
              </a:lnSpc>
              <a:spcBef>
                <a:spcPts val="425"/>
              </a:spcBef>
              <a:buFont typeface="Trebuchet MS"/>
              <a:buChar char="•"/>
              <a:tabLst>
                <a:tab pos="241300" algn="l"/>
                <a:tab pos="5572760" algn="l"/>
              </a:tabLst>
            </a:pPr>
            <a:r>
              <a:rPr dirty="0" sz="2400" spc="-5" b="1">
                <a:solidFill>
                  <a:srgbClr val="003366"/>
                </a:solidFill>
                <a:latin typeface="Trebuchet MS"/>
                <a:cs typeface="Trebuchet MS"/>
              </a:rPr>
              <a:t>Экзамены </a:t>
            </a:r>
            <a:r>
              <a:rPr dirty="0" sz="2400" b="1">
                <a:solidFill>
                  <a:srgbClr val="C00000"/>
                </a:solidFill>
                <a:latin typeface="Trebuchet MS"/>
                <a:cs typeface="Trebuchet MS"/>
              </a:rPr>
              <a:t>по </a:t>
            </a:r>
            <a:r>
              <a:rPr dirty="0" sz="2400" spc="-5" b="1">
                <a:solidFill>
                  <a:srgbClr val="C00000"/>
                </a:solidFill>
                <a:latin typeface="Trebuchet MS"/>
                <a:cs typeface="Trebuchet MS"/>
              </a:rPr>
              <a:t>другим </a:t>
            </a:r>
            <a:r>
              <a:rPr dirty="0" sz="2400" spc="-5" b="1">
                <a:solidFill>
                  <a:srgbClr val="003366"/>
                </a:solidFill>
                <a:latin typeface="Trebuchet MS"/>
                <a:cs typeface="Trebuchet MS"/>
              </a:rPr>
              <a:t>учебным </a:t>
            </a:r>
            <a:r>
              <a:rPr dirty="0" sz="2400" b="1">
                <a:solidFill>
                  <a:srgbClr val="C00000"/>
                </a:solidFill>
                <a:latin typeface="Trebuchet MS"/>
                <a:cs typeface="Trebuchet MS"/>
              </a:rPr>
              <a:t>предметам </a:t>
            </a:r>
            <a:r>
              <a:rPr dirty="0" sz="2400" spc="-710" b="1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dirty="0" sz="2400" b="1">
                <a:solidFill>
                  <a:srgbClr val="003366"/>
                </a:solidFill>
                <a:latin typeface="Trebuchet MS"/>
                <a:cs typeface="Trebuchet MS"/>
              </a:rPr>
              <a:t>обучающиеся</a:t>
            </a:r>
            <a:r>
              <a:rPr dirty="0" sz="2400" spc="10" b="1">
                <a:solidFill>
                  <a:srgbClr val="003366"/>
                </a:solidFill>
                <a:latin typeface="Trebuchet MS"/>
                <a:cs typeface="Trebuchet MS"/>
              </a:rPr>
              <a:t> </a:t>
            </a:r>
            <a:r>
              <a:rPr dirty="0" sz="2400" spc="-5" b="1">
                <a:solidFill>
                  <a:srgbClr val="C00000"/>
                </a:solidFill>
                <a:latin typeface="Trebuchet MS"/>
                <a:cs typeface="Trebuchet MS"/>
              </a:rPr>
              <a:t>сдают </a:t>
            </a:r>
            <a:r>
              <a:rPr dirty="0" sz="2400" b="1">
                <a:solidFill>
                  <a:srgbClr val="C00000"/>
                </a:solidFill>
                <a:latin typeface="Trebuchet MS"/>
                <a:cs typeface="Trebuchet MS"/>
              </a:rPr>
              <a:t>добровольно,	</a:t>
            </a:r>
            <a:r>
              <a:rPr dirty="0" sz="2400" b="1">
                <a:solidFill>
                  <a:srgbClr val="003366"/>
                </a:solidFill>
                <a:latin typeface="Trebuchet MS"/>
                <a:cs typeface="Trebuchet MS"/>
              </a:rPr>
              <a:t>по </a:t>
            </a:r>
            <a:r>
              <a:rPr dirty="0" sz="2400" spc="5" b="1">
                <a:solidFill>
                  <a:srgbClr val="003366"/>
                </a:solidFill>
                <a:latin typeface="Trebuchet MS"/>
                <a:cs typeface="Trebuchet MS"/>
              </a:rPr>
              <a:t> </a:t>
            </a:r>
            <a:r>
              <a:rPr dirty="0" sz="2400" spc="-5" b="1">
                <a:solidFill>
                  <a:srgbClr val="003366"/>
                </a:solidFill>
                <a:latin typeface="Trebuchet MS"/>
                <a:cs typeface="Trebuchet MS"/>
              </a:rPr>
              <a:t>своему</a:t>
            </a:r>
            <a:r>
              <a:rPr dirty="0" sz="2400" spc="-10" b="1">
                <a:solidFill>
                  <a:srgbClr val="003366"/>
                </a:solidFill>
                <a:latin typeface="Trebuchet MS"/>
                <a:cs typeface="Trebuchet MS"/>
              </a:rPr>
              <a:t> </a:t>
            </a:r>
            <a:r>
              <a:rPr dirty="0" sz="2400" b="1">
                <a:solidFill>
                  <a:srgbClr val="003366"/>
                </a:solidFill>
                <a:latin typeface="Trebuchet MS"/>
                <a:cs typeface="Trebuchet MS"/>
              </a:rPr>
              <a:t>выбору</a:t>
            </a:r>
            <a:endParaRPr sz="2400">
              <a:latin typeface="Trebuchet MS"/>
              <a:cs typeface="Trebuchet MS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00327" y="5036832"/>
            <a:ext cx="7796022" cy="1547622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341882" y="5235955"/>
            <a:ext cx="7383780" cy="1049655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299085" marR="5080" indent="-287020">
              <a:lnSpc>
                <a:spcPts val="2590"/>
              </a:lnSpc>
              <a:spcBef>
                <a:spcPts val="425"/>
              </a:spcBef>
              <a:buFont typeface="Trebuchet MS"/>
              <a:buChar char="•"/>
              <a:tabLst>
                <a:tab pos="299720" algn="l"/>
              </a:tabLst>
            </a:pPr>
            <a:r>
              <a:rPr dirty="0" sz="2400" spc="-5" b="1">
                <a:solidFill>
                  <a:srgbClr val="003366"/>
                </a:solidFill>
                <a:latin typeface="Trebuchet MS"/>
                <a:cs typeface="Trebuchet MS"/>
              </a:rPr>
              <a:t>Выбранные </a:t>
            </a:r>
            <a:r>
              <a:rPr dirty="0" sz="2400" b="1">
                <a:solidFill>
                  <a:srgbClr val="003366"/>
                </a:solidFill>
                <a:latin typeface="Trebuchet MS"/>
                <a:cs typeface="Trebuchet MS"/>
              </a:rPr>
              <a:t>учебные предметы необходимо </a:t>
            </a:r>
            <a:r>
              <a:rPr dirty="0" sz="2400" spc="5" b="1">
                <a:solidFill>
                  <a:srgbClr val="003366"/>
                </a:solidFill>
                <a:latin typeface="Trebuchet MS"/>
                <a:cs typeface="Trebuchet MS"/>
              </a:rPr>
              <a:t> </a:t>
            </a:r>
            <a:r>
              <a:rPr dirty="0" sz="2400" spc="-5" b="1">
                <a:solidFill>
                  <a:srgbClr val="C00000"/>
                </a:solidFill>
                <a:latin typeface="Trebuchet MS"/>
                <a:cs typeface="Trebuchet MS"/>
              </a:rPr>
              <a:t>указать</a:t>
            </a:r>
            <a:r>
              <a:rPr dirty="0" sz="2400" spc="10" b="1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dirty="0" sz="2400" b="1">
                <a:solidFill>
                  <a:srgbClr val="C00000"/>
                </a:solidFill>
                <a:latin typeface="Trebuchet MS"/>
                <a:cs typeface="Trebuchet MS"/>
              </a:rPr>
              <a:t>в</a:t>
            </a:r>
            <a:r>
              <a:rPr dirty="0" sz="2400" spc="5" b="1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dirty="0" sz="2400" spc="-5" b="1">
                <a:solidFill>
                  <a:srgbClr val="C00000"/>
                </a:solidFill>
                <a:latin typeface="Trebuchet MS"/>
                <a:cs typeface="Trebuchet MS"/>
              </a:rPr>
              <a:t>заявлении</a:t>
            </a:r>
            <a:r>
              <a:rPr dirty="0" sz="2400" b="1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dirty="0" sz="2400" spc="-5" b="1">
                <a:solidFill>
                  <a:srgbClr val="003366"/>
                </a:solidFill>
                <a:latin typeface="Trebuchet MS"/>
                <a:cs typeface="Trebuchet MS"/>
              </a:rPr>
              <a:t>(для</a:t>
            </a:r>
            <a:r>
              <a:rPr dirty="0" sz="2400" spc="10" b="1">
                <a:solidFill>
                  <a:srgbClr val="003366"/>
                </a:solidFill>
                <a:latin typeface="Trebuchet MS"/>
                <a:cs typeface="Trebuchet MS"/>
              </a:rPr>
              <a:t> </a:t>
            </a:r>
            <a:r>
              <a:rPr dirty="0" sz="2400" spc="-5" b="1">
                <a:solidFill>
                  <a:srgbClr val="003366"/>
                </a:solidFill>
                <a:latin typeface="Trebuchet MS"/>
                <a:cs typeface="Trebuchet MS"/>
              </a:rPr>
              <a:t>несовершеннолетних </a:t>
            </a:r>
            <a:r>
              <a:rPr dirty="0" sz="2400" spc="-710" b="1">
                <a:solidFill>
                  <a:srgbClr val="003366"/>
                </a:solidFill>
                <a:latin typeface="Trebuchet MS"/>
                <a:cs typeface="Trebuchet MS"/>
              </a:rPr>
              <a:t> </a:t>
            </a:r>
            <a:r>
              <a:rPr dirty="0" sz="2400" spc="-5" b="1">
                <a:solidFill>
                  <a:srgbClr val="003366"/>
                </a:solidFill>
                <a:latin typeface="Trebuchet MS"/>
                <a:cs typeface="Trebuchet MS"/>
              </a:rPr>
              <a:t>подпись</a:t>
            </a:r>
            <a:r>
              <a:rPr dirty="0" sz="2400" spc="-10" b="1">
                <a:solidFill>
                  <a:srgbClr val="003366"/>
                </a:solidFill>
                <a:latin typeface="Trebuchet MS"/>
                <a:cs typeface="Trebuchet MS"/>
              </a:rPr>
              <a:t> </a:t>
            </a:r>
            <a:r>
              <a:rPr dirty="0" sz="2400" b="1">
                <a:solidFill>
                  <a:srgbClr val="003366"/>
                </a:solidFill>
                <a:latin typeface="Trebuchet MS"/>
                <a:cs typeface="Trebuchet MS"/>
              </a:rPr>
              <a:t>родителей)</a:t>
            </a:r>
            <a:endParaRPr sz="2400">
              <a:latin typeface="Trebuchet MS"/>
              <a:cs typeface="Trebuchet MS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8223948" y="1265110"/>
            <a:ext cx="1612900" cy="2196465"/>
            <a:chOff x="8223948" y="1265110"/>
            <a:chExt cx="1612900" cy="2196465"/>
          </a:xfrm>
        </p:grpSpPr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34298" y="1275448"/>
              <a:ext cx="1126299" cy="141809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8228710" y="1269872"/>
              <a:ext cx="1137920" cy="1429385"/>
            </a:xfrm>
            <a:custGeom>
              <a:avLst/>
              <a:gdLst/>
              <a:ahLst/>
              <a:cxnLst/>
              <a:rect l="l" t="t" r="r" b="b"/>
              <a:pathLst>
                <a:path w="1137920" h="1429385">
                  <a:moveTo>
                    <a:pt x="233172" y="0"/>
                  </a:moveTo>
                  <a:lnTo>
                    <a:pt x="1137412" y="167004"/>
                  </a:lnTo>
                  <a:lnTo>
                    <a:pt x="904113" y="1429130"/>
                  </a:lnTo>
                  <a:lnTo>
                    <a:pt x="0" y="1262126"/>
                  </a:lnTo>
                  <a:lnTo>
                    <a:pt x="233172" y="0"/>
                  </a:lnTo>
                  <a:close/>
                </a:path>
              </a:pathLst>
            </a:custGeom>
            <a:ln w="9525">
              <a:solidFill>
                <a:srgbClr val="2A500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616314" y="1984438"/>
              <a:ext cx="1209738" cy="1466126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8610345" y="1978532"/>
              <a:ext cx="1221740" cy="1478280"/>
            </a:xfrm>
            <a:custGeom>
              <a:avLst/>
              <a:gdLst/>
              <a:ahLst/>
              <a:cxnLst/>
              <a:rect l="l" t="t" r="r" b="b"/>
              <a:pathLst>
                <a:path w="1221740" h="1478279">
                  <a:moveTo>
                    <a:pt x="359155" y="0"/>
                  </a:moveTo>
                  <a:lnTo>
                    <a:pt x="1221612" y="252856"/>
                  </a:lnTo>
                  <a:lnTo>
                    <a:pt x="862456" y="1477899"/>
                  </a:lnTo>
                  <a:lnTo>
                    <a:pt x="0" y="1225041"/>
                  </a:lnTo>
                  <a:lnTo>
                    <a:pt x="359155" y="0"/>
                  </a:lnTo>
                  <a:close/>
                </a:path>
              </a:pathLst>
            </a:custGeom>
            <a:ln w="9525">
              <a:solidFill>
                <a:srgbClr val="0033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8" name="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574280" y="3707891"/>
            <a:ext cx="1754124" cy="1434084"/>
          </a:xfrm>
          <a:prstGeom prst="rect">
            <a:avLst/>
          </a:prstGeom>
        </p:spPr>
      </p:pic>
      <p:grpSp>
        <p:nvGrpSpPr>
          <p:cNvPr id="19" name="object 19"/>
          <p:cNvGrpSpPr/>
          <p:nvPr/>
        </p:nvGrpSpPr>
        <p:grpSpPr>
          <a:xfrm>
            <a:off x="9951719" y="3471670"/>
            <a:ext cx="2250440" cy="3396615"/>
            <a:chOff x="9951719" y="3471670"/>
            <a:chExt cx="2250440" cy="3396615"/>
          </a:xfrm>
        </p:grpSpPr>
        <p:sp>
          <p:nvSpPr>
            <p:cNvPr id="20" name="object 20"/>
            <p:cNvSpPr/>
            <p:nvPr/>
          </p:nvSpPr>
          <p:spPr>
            <a:xfrm>
              <a:off x="9961625" y="3481576"/>
              <a:ext cx="2230755" cy="3376929"/>
            </a:xfrm>
            <a:custGeom>
              <a:avLst/>
              <a:gdLst/>
              <a:ahLst/>
              <a:cxnLst/>
              <a:rect l="l" t="t" r="r" b="b"/>
              <a:pathLst>
                <a:path w="2230754" h="3376929">
                  <a:moveTo>
                    <a:pt x="2230374" y="0"/>
                  </a:moveTo>
                  <a:lnTo>
                    <a:pt x="0" y="0"/>
                  </a:lnTo>
                  <a:lnTo>
                    <a:pt x="0" y="3376421"/>
                  </a:lnTo>
                  <a:lnTo>
                    <a:pt x="2230374" y="3376421"/>
                  </a:lnTo>
                  <a:lnTo>
                    <a:pt x="22303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9961625" y="3481576"/>
              <a:ext cx="2230755" cy="3376929"/>
            </a:xfrm>
            <a:custGeom>
              <a:avLst/>
              <a:gdLst/>
              <a:ahLst/>
              <a:cxnLst/>
              <a:rect l="l" t="t" r="r" b="b"/>
              <a:pathLst>
                <a:path w="2230754" h="3376929">
                  <a:moveTo>
                    <a:pt x="2230374" y="0"/>
                  </a:moveTo>
                  <a:lnTo>
                    <a:pt x="0" y="0"/>
                  </a:lnTo>
                  <a:lnTo>
                    <a:pt x="0" y="3376421"/>
                  </a:lnTo>
                </a:path>
              </a:pathLst>
            </a:custGeom>
            <a:ln w="19812">
              <a:solidFill>
                <a:srgbClr val="90C22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/>
          <p:cNvSpPr txBox="1"/>
          <p:nvPr/>
        </p:nvSpPr>
        <p:spPr>
          <a:xfrm>
            <a:off x="9971531" y="3506165"/>
            <a:ext cx="2220595" cy="33185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635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Georgia"/>
                <a:cs typeface="Georgia"/>
              </a:rPr>
              <a:t>Приказом</a:t>
            </a:r>
            <a:endParaRPr sz="1800">
              <a:latin typeface="Georgia"/>
              <a:cs typeface="Georgia"/>
            </a:endParaRPr>
          </a:p>
          <a:p>
            <a:pPr algn="ctr" marL="182245" marR="181610" indent="-635">
              <a:lnSpc>
                <a:spcPct val="100000"/>
              </a:lnSpc>
              <a:spcBef>
                <a:spcPts val="5"/>
              </a:spcBef>
            </a:pPr>
            <a:r>
              <a:rPr dirty="0" sz="1800">
                <a:latin typeface="Georgia"/>
                <a:cs typeface="Georgia"/>
              </a:rPr>
              <a:t>предусмотрена </a:t>
            </a:r>
            <a:r>
              <a:rPr dirty="0" sz="1800" spc="5">
                <a:latin typeface="Georgia"/>
                <a:cs typeface="Georgia"/>
              </a:rPr>
              <a:t> </a:t>
            </a:r>
            <a:r>
              <a:rPr dirty="0" sz="1800" spc="-5">
                <a:latin typeface="Georgia"/>
                <a:cs typeface="Georgia"/>
              </a:rPr>
              <a:t>возможность</a:t>
            </a:r>
            <a:r>
              <a:rPr dirty="0" sz="1800" spc="-55">
                <a:latin typeface="Georgia"/>
                <a:cs typeface="Georgia"/>
              </a:rPr>
              <a:t> </a:t>
            </a:r>
            <a:r>
              <a:rPr dirty="0" sz="1800">
                <a:latin typeface="Georgia"/>
                <a:cs typeface="Georgia"/>
              </a:rPr>
              <a:t>для </a:t>
            </a:r>
            <a:r>
              <a:rPr dirty="0" sz="1800" spc="-420">
                <a:latin typeface="Georgia"/>
                <a:cs typeface="Georgia"/>
              </a:rPr>
              <a:t> </a:t>
            </a:r>
            <a:r>
              <a:rPr dirty="0" sz="1800" spc="-5">
                <a:latin typeface="Georgia"/>
                <a:cs typeface="Georgia"/>
              </a:rPr>
              <a:t>участников</a:t>
            </a:r>
            <a:endParaRPr sz="1800">
              <a:latin typeface="Georgia"/>
              <a:cs typeface="Georgia"/>
            </a:endParaRPr>
          </a:p>
          <a:p>
            <a:pPr algn="ctr" marL="546735" marR="548640">
              <a:lnSpc>
                <a:spcPct val="100000"/>
              </a:lnSpc>
            </a:pPr>
            <a:r>
              <a:rPr dirty="0" sz="1800" spc="-5">
                <a:latin typeface="Georgia"/>
                <a:cs typeface="Georgia"/>
              </a:rPr>
              <a:t>э</a:t>
            </a:r>
            <a:r>
              <a:rPr dirty="0" sz="1800">
                <a:latin typeface="Georgia"/>
                <a:cs typeface="Georgia"/>
              </a:rPr>
              <a:t>кзам</a:t>
            </a:r>
            <a:r>
              <a:rPr dirty="0" sz="1800" spc="5">
                <a:latin typeface="Georgia"/>
                <a:cs typeface="Georgia"/>
              </a:rPr>
              <a:t>е</a:t>
            </a:r>
            <a:r>
              <a:rPr dirty="0" sz="1800">
                <a:latin typeface="Georgia"/>
                <a:cs typeface="Georgia"/>
              </a:rPr>
              <a:t>нов  </a:t>
            </a:r>
            <a:r>
              <a:rPr dirty="0" sz="1800" spc="-5">
                <a:latin typeface="Georgia"/>
                <a:cs typeface="Georgia"/>
              </a:rPr>
              <a:t>изменить</a:t>
            </a:r>
            <a:endParaRPr sz="1800">
              <a:latin typeface="Georgia"/>
              <a:cs typeface="Georgia"/>
            </a:endParaRPr>
          </a:p>
          <a:p>
            <a:pPr algn="ctr" marL="147320" marR="149225">
              <a:lnSpc>
                <a:spcPct val="100000"/>
              </a:lnSpc>
            </a:pPr>
            <a:r>
              <a:rPr dirty="0" sz="1800" spc="-5">
                <a:latin typeface="Georgia"/>
                <a:cs typeface="Georgia"/>
              </a:rPr>
              <a:t>выбранный</a:t>
            </a:r>
            <a:r>
              <a:rPr dirty="0" sz="1800" spc="-40">
                <a:latin typeface="Georgia"/>
                <a:cs typeface="Georgia"/>
              </a:rPr>
              <a:t> </a:t>
            </a:r>
            <a:r>
              <a:rPr dirty="0" sz="1800" spc="-5">
                <a:latin typeface="Georgia"/>
                <a:cs typeface="Georgia"/>
              </a:rPr>
              <a:t>ранее </a:t>
            </a:r>
            <a:r>
              <a:rPr dirty="0" sz="1800" spc="-420">
                <a:latin typeface="Georgia"/>
                <a:cs typeface="Georgia"/>
              </a:rPr>
              <a:t> </a:t>
            </a:r>
            <a:r>
              <a:rPr dirty="0" sz="1800" spc="-5">
                <a:latin typeface="Georgia"/>
                <a:cs typeface="Georgia"/>
              </a:rPr>
              <a:t>уровень ЕГЭ </a:t>
            </a:r>
            <a:r>
              <a:rPr dirty="0" sz="1800">
                <a:latin typeface="Georgia"/>
                <a:cs typeface="Georgia"/>
              </a:rPr>
              <a:t>по </a:t>
            </a:r>
            <a:r>
              <a:rPr dirty="0" sz="1800" spc="5">
                <a:latin typeface="Georgia"/>
                <a:cs typeface="Georgia"/>
              </a:rPr>
              <a:t> </a:t>
            </a:r>
            <a:r>
              <a:rPr dirty="0" sz="1800" spc="-5">
                <a:latin typeface="Georgia"/>
                <a:cs typeface="Georgia"/>
              </a:rPr>
              <a:t>математике</a:t>
            </a:r>
            <a:r>
              <a:rPr dirty="0" sz="1800" spc="-10">
                <a:latin typeface="Georgia"/>
                <a:cs typeface="Georgia"/>
              </a:rPr>
              <a:t> </a:t>
            </a:r>
            <a:r>
              <a:rPr dirty="0" sz="1800">
                <a:latin typeface="Georgia"/>
                <a:cs typeface="Georgia"/>
              </a:rPr>
              <a:t>с</a:t>
            </a:r>
            <a:endParaRPr sz="180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</a:pPr>
            <a:r>
              <a:rPr dirty="0" sz="1800">
                <a:latin typeface="Georgia"/>
                <a:cs typeface="Georgia"/>
              </a:rPr>
              <a:t>базового</a:t>
            </a:r>
            <a:r>
              <a:rPr dirty="0" sz="1800" spc="-30">
                <a:latin typeface="Georgia"/>
                <a:cs typeface="Georgia"/>
              </a:rPr>
              <a:t> </a:t>
            </a:r>
            <a:r>
              <a:rPr dirty="0" sz="1800" spc="-5">
                <a:latin typeface="Georgia"/>
                <a:cs typeface="Georgia"/>
              </a:rPr>
              <a:t>на</a:t>
            </a:r>
            <a:endParaRPr sz="1800">
              <a:latin typeface="Georgia"/>
              <a:cs typeface="Georgia"/>
            </a:endParaRPr>
          </a:p>
          <a:p>
            <a:pPr algn="ctr" marL="170180" marR="170815">
              <a:lnSpc>
                <a:spcPct val="100000"/>
              </a:lnSpc>
              <a:spcBef>
                <a:spcPts val="5"/>
              </a:spcBef>
            </a:pPr>
            <a:r>
              <a:rPr dirty="0" sz="1800" spc="-5">
                <a:latin typeface="Georgia"/>
                <a:cs typeface="Georgia"/>
              </a:rPr>
              <a:t>профильный</a:t>
            </a:r>
            <a:r>
              <a:rPr dirty="0" sz="1800" spc="-65">
                <a:latin typeface="Georgia"/>
                <a:cs typeface="Georgia"/>
              </a:rPr>
              <a:t> </a:t>
            </a:r>
            <a:r>
              <a:rPr dirty="0" sz="1800" spc="-5">
                <a:latin typeface="Georgia"/>
                <a:cs typeface="Georgia"/>
              </a:rPr>
              <a:t>или </a:t>
            </a:r>
            <a:r>
              <a:rPr dirty="0" sz="1800" spc="-420">
                <a:latin typeface="Georgia"/>
                <a:cs typeface="Georgia"/>
              </a:rPr>
              <a:t> </a:t>
            </a:r>
            <a:r>
              <a:rPr dirty="0" sz="1800" spc="-5">
                <a:latin typeface="Georgia"/>
                <a:cs typeface="Georgia"/>
              </a:rPr>
              <a:t>наоборот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72344" y="3590543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30310" y="1305306"/>
            <a:ext cx="1409852" cy="1670862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264413" y="225552"/>
            <a:ext cx="8735695" cy="1003300"/>
            <a:chOff x="264413" y="225552"/>
            <a:chExt cx="8735695" cy="100330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7367" y="225552"/>
              <a:ext cx="2426208" cy="100279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64413" y="1160526"/>
              <a:ext cx="8735695" cy="0"/>
            </a:xfrm>
            <a:custGeom>
              <a:avLst/>
              <a:gdLst/>
              <a:ahLst/>
              <a:cxnLst/>
              <a:rect l="l" t="t" r="r" b="b"/>
              <a:pathLst>
                <a:path w="8735695" h="0">
                  <a:moveTo>
                    <a:pt x="0" y="0"/>
                  </a:moveTo>
                  <a:lnTo>
                    <a:pt x="8735567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032251" y="414274"/>
            <a:ext cx="434975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latin typeface="Trebuchet MS"/>
                <a:cs typeface="Trebuchet MS"/>
              </a:rPr>
              <a:t>Предметы</a:t>
            </a:r>
            <a:r>
              <a:rPr dirty="0" spc="-50">
                <a:latin typeface="Trebuchet MS"/>
                <a:cs typeface="Trebuchet MS"/>
              </a:rPr>
              <a:t> </a:t>
            </a:r>
            <a:r>
              <a:rPr dirty="0" spc="-5">
                <a:latin typeface="Trebuchet MS"/>
                <a:cs typeface="Trebuchet MS"/>
              </a:rPr>
              <a:t>по</a:t>
            </a:r>
            <a:r>
              <a:rPr dirty="0" spc="-35">
                <a:latin typeface="Trebuchet MS"/>
                <a:cs typeface="Trebuchet MS"/>
              </a:rPr>
              <a:t> </a:t>
            </a:r>
            <a:r>
              <a:rPr dirty="0" spc="-5">
                <a:latin typeface="Trebuchet MS"/>
                <a:cs typeface="Trebuchet MS"/>
              </a:rPr>
              <a:t>выбору</a:t>
            </a: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1477263" y="1401063"/>
          <a:ext cx="6713855" cy="53219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94170"/>
              </a:tblGrid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800" spc="-5" b="1" i="1">
                          <a:solidFill>
                            <a:srgbClr val="C00000"/>
                          </a:solidFill>
                          <a:latin typeface="Trebuchet MS"/>
                          <a:cs typeface="Trebuchet MS"/>
                        </a:rPr>
                        <a:t>Можно</a:t>
                      </a:r>
                      <a:r>
                        <a:rPr dirty="0" sz="1800" spc="10" b="1" i="1">
                          <a:solidFill>
                            <a:srgbClr val="C0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5" b="1" i="1">
                          <a:solidFill>
                            <a:srgbClr val="C00000"/>
                          </a:solidFill>
                          <a:latin typeface="Trebuchet MS"/>
                          <a:cs typeface="Trebuchet MS"/>
                        </a:rPr>
                        <a:t>выбрать</a:t>
                      </a:r>
                      <a:r>
                        <a:rPr dirty="0" sz="1800" spc="-10" b="1" i="1">
                          <a:solidFill>
                            <a:srgbClr val="C0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5" b="1" i="1">
                          <a:solidFill>
                            <a:srgbClr val="C00000"/>
                          </a:solidFill>
                          <a:latin typeface="Trebuchet MS"/>
                          <a:cs typeface="Trebuchet MS"/>
                        </a:rPr>
                        <a:t>любое</a:t>
                      </a:r>
                      <a:r>
                        <a:rPr dirty="0" sz="1800" b="1" i="1">
                          <a:solidFill>
                            <a:srgbClr val="C0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5" b="1" i="1">
                          <a:solidFill>
                            <a:srgbClr val="C00000"/>
                          </a:solidFill>
                          <a:latin typeface="Trebuchet MS"/>
                          <a:cs typeface="Trebuchet MS"/>
                        </a:rPr>
                        <a:t>количество</a:t>
                      </a:r>
                      <a:r>
                        <a:rPr dirty="0" sz="1800" spc="30" b="1" i="1">
                          <a:solidFill>
                            <a:srgbClr val="C0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5" b="1" i="1">
                          <a:solidFill>
                            <a:srgbClr val="C00000"/>
                          </a:solidFill>
                          <a:latin typeface="Trebuchet MS"/>
                          <a:cs typeface="Trebuchet MS"/>
                        </a:rPr>
                        <a:t>предметов</a:t>
                      </a:r>
                      <a:r>
                        <a:rPr dirty="0" sz="1800" spc="-30" b="1" i="1">
                          <a:solidFill>
                            <a:srgbClr val="C0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5" b="1" i="1">
                          <a:solidFill>
                            <a:srgbClr val="C00000"/>
                          </a:solidFill>
                          <a:latin typeface="Trebuchet MS"/>
                          <a:cs typeface="Trebuchet MS"/>
                        </a:rPr>
                        <a:t>из</a:t>
                      </a:r>
                      <a:r>
                        <a:rPr dirty="0" sz="1800" spc="5" b="1" i="1">
                          <a:solidFill>
                            <a:srgbClr val="C0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5" b="1" i="1">
                          <a:solidFill>
                            <a:srgbClr val="C00000"/>
                          </a:solidFill>
                          <a:latin typeface="Trebuchet MS"/>
                          <a:cs typeface="Trebuchet MS"/>
                        </a:rPr>
                        <a:t>списка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0C225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2400" spc="-10" b="1" i="1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Обществознание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D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2400" spc="-5" b="1" i="1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Физика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F4E8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2400" spc="-5" b="1" i="1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Химия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D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2400" spc="-10" b="1" i="1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Биология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DF4E8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2400" spc="-10" b="1" i="1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История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D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dirty="0" sz="2400" spc="-15" b="1" i="1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Литература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93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F4E8"/>
                    </a:solidFill>
                  </a:tcPr>
                </a:tc>
              </a:tr>
              <a:tr h="73151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dirty="0" sz="2400" spc="-5" b="1" i="1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Информатика</a:t>
                      </a:r>
                      <a:r>
                        <a:rPr dirty="0" sz="2400" spc="-30" b="1" i="1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b="1" i="1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dirty="0" sz="2400" spc="-25" b="1" i="1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b="1" i="1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ИКТ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800" b="1" i="1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(информационно-коммуникационные</a:t>
                      </a:r>
                      <a:r>
                        <a:rPr dirty="0" sz="1800" spc="-75" b="1" i="1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 b="1" i="1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технологии)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93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D"/>
                    </a:solidFill>
                  </a:tcPr>
                </a:tc>
              </a:tr>
              <a:tr h="45721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2400" spc="-15" b="1" i="1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География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F4E8"/>
                    </a:solidFill>
                  </a:tcPr>
                </a:tc>
              </a:tr>
              <a:tr h="1005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2400" spc="-5" b="1" i="1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Иностранные</a:t>
                      </a:r>
                      <a:r>
                        <a:rPr dirty="0" sz="2400" spc="-45" b="1" i="1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5" b="1" i="1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языки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800" spc="-5" b="1" i="1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(английский, немецкий,</a:t>
                      </a:r>
                      <a:r>
                        <a:rPr dirty="0" sz="1800" spc="5" b="1" i="1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 b="1" i="1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французский</a:t>
                      </a:r>
                      <a:r>
                        <a:rPr dirty="0" sz="1800" spc="-25" b="1" i="1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 i="1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dirty="0" sz="1800" spc="-5" b="1" i="1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 i="1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испанский,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800" spc="-5" b="1" i="1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китайский)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D"/>
                    </a:solidFill>
                  </a:tcPr>
                </a:tc>
              </a:tr>
            </a:tbl>
          </a:graphicData>
        </a:graphic>
      </p:graphicFrame>
      <p:sp>
        <p:nvSpPr>
          <p:cNvPr id="10" name="object 10"/>
          <p:cNvSpPr/>
          <p:nvPr/>
        </p:nvSpPr>
        <p:spPr>
          <a:xfrm>
            <a:off x="8731377" y="2022982"/>
            <a:ext cx="678815" cy="380365"/>
          </a:xfrm>
          <a:custGeom>
            <a:avLst/>
            <a:gdLst/>
            <a:ahLst/>
            <a:cxnLst/>
            <a:rect l="l" t="t" r="r" b="b"/>
            <a:pathLst>
              <a:path w="678815" h="380364">
                <a:moveTo>
                  <a:pt x="58166" y="0"/>
                </a:moveTo>
                <a:lnTo>
                  <a:pt x="0" y="193166"/>
                </a:lnTo>
                <a:lnTo>
                  <a:pt x="620522" y="380111"/>
                </a:lnTo>
                <a:lnTo>
                  <a:pt x="678688" y="186943"/>
                </a:lnTo>
                <a:lnTo>
                  <a:pt x="58166" y="0"/>
                </a:lnTo>
                <a:close/>
              </a:path>
            </a:pathLst>
          </a:custGeom>
          <a:solidFill>
            <a:srgbClr val="25368E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1" name="object 11"/>
          <p:cNvGrpSpPr/>
          <p:nvPr/>
        </p:nvGrpSpPr>
        <p:grpSpPr>
          <a:xfrm>
            <a:off x="8305165" y="2482595"/>
            <a:ext cx="1379855" cy="4081145"/>
            <a:chOff x="8305165" y="2482595"/>
            <a:chExt cx="1379855" cy="4081145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05165" y="2482595"/>
              <a:ext cx="1315847" cy="161260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28279" y="3630675"/>
              <a:ext cx="1331302" cy="164170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28279" y="4912296"/>
              <a:ext cx="1356728" cy="1651253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8623681" y="3164966"/>
              <a:ext cx="678815" cy="2814955"/>
            </a:xfrm>
            <a:custGeom>
              <a:avLst/>
              <a:gdLst/>
              <a:ahLst/>
              <a:cxnLst/>
              <a:rect l="l" t="t" r="r" b="b"/>
              <a:pathLst>
                <a:path w="678815" h="2814954">
                  <a:moveTo>
                    <a:pt x="678688" y="2621661"/>
                  </a:moveTo>
                  <a:lnTo>
                    <a:pt x="58166" y="2434729"/>
                  </a:lnTo>
                  <a:lnTo>
                    <a:pt x="0" y="2627947"/>
                  </a:lnTo>
                  <a:lnTo>
                    <a:pt x="620522" y="2814878"/>
                  </a:lnTo>
                  <a:lnTo>
                    <a:pt x="678688" y="2621661"/>
                  </a:lnTo>
                  <a:close/>
                </a:path>
                <a:path w="678815" h="2814954">
                  <a:moveTo>
                    <a:pt x="678688" y="1334262"/>
                  </a:moveTo>
                  <a:lnTo>
                    <a:pt x="58166" y="1147318"/>
                  </a:lnTo>
                  <a:lnTo>
                    <a:pt x="0" y="1340485"/>
                  </a:lnTo>
                  <a:lnTo>
                    <a:pt x="620522" y="1527429"/>
                  </a:lnTo>
                  <a:lnTo>
                    <a:pt x="678688" y="1334262"/>
                  </a:lnTo>
                  <a:close/>
                </a:path>
                <a:path w="678815" h="2814954">
                  <a:moveTo>
                    <a:pt x="678688" y="186944"/>
                  </a:moveTo>
                  <a:lnTo>
                    <a:pt x="58166" y="0"/>
                  </a:lnTo>
                  <a:lnTo>
                    <a:pt x="0" y="193167"/>
                  </a:lnTo>
                  <a:lnTo>
                    <a:pt x="620522" y="380111"/>
                  </a:lnTo>
                  <a:lnTo>
                    <a:pt x="678688" y="186944"/>
                  </a:lnTo>
                  <a:close/>
                </a:path>
              </a:pathLst>
            </a:custGeom>
            <a:solidFill>
              <a:srgbClr val="25368E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admin</dc:creator>
  <dc:title>Презентация PowerPoint</dc:title>
  <dcterms:created xsi:type="dcterms:W3CDTF">2023-10-10T13:14:15Z</dcterms:created>
  <dcterms:modified xsi:type="dcterms:W3CDTF">2023-10-10T13:14:15Z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2023-10-10T00:00:00Z</vt:filetime>
  </property>
</Properties>
</file>