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E05EB-4D0E-47EA-A4DF-4A331A12559A}" type="doc">
      <dgm:prSet loTypeId="urn:microsoft.com/office/officeart/2005/8/layout/matrix1" loCatId="matrix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3F90C1-6D69-4A18-A443-79E900374BD0}">
      <dgm:prSet phldrT="[Текст]"/>
      <dgm:spPr/>
      <dgm:t>
        <a:bodyPr/>
        <a:lstStyle/>
        <a:p>
          <a:r>
            <a:rPr lang="ru-RU" smtClean="0">
              <a:latin typeface="Arial Black" pitchFamily="34" charset="0"/>
            </a:rPr>
            <a:t>«Орлята России», «</a:t>
          </a:r>
          <a:r>
            <a:rPr lang="ru-RU" dirty="0" smtClean="0">
              <a:latin typeface="Arial Black" pitchFamily="34" charset="0"/>
            </a:rPr>
            <a:t>Движение Первых», «</a:t>
          </a:r>
          <a:r>
            <a:rPr lang="ru-RU" dirty="0" err="1" smtClean="0">
              <a:latin typeface="Arial Black" pitchFamily="34" charset="0"/>
            </a:rPr>
            <a:t>Юнармия</a:t>
          </a:r>
          <a:r>
            <a:rPr lang="ru-RU" dirty="0" smtClean="0">
              <a:latin typeface="Arial Black" pitchFamily="34" charset="0"/>
            </a:rPr>
            <a:t>»</a:t>
          </a:r>
          <a:endParaRPr lang="ru-RU" dirty="0">
            <a:latin typeface="Arial Black" pitchFamily="34" charset="0"/>
          </a:endParaRPr>
        </a:p>
      </dgm:t>
    </dgm:pt>
    <dgm:pt modelId="{EF9AD895-D5AC-490C-9FCB-36699D4F772C}" type="parTrans" cxnId="{A4A2F412-1948-434A-8670-5098B40E9EED}">
      <dgm:prSet/>
      <dgm:spPr/>
      <dgm:t>
        <a:bodyPr/>
        <a:lstStyle/>
        <a:p>
          <a:endParaRPr lang="ru-RU"/>
        </a:p>
      </dgm:t>
    </dgm:pt>
    <dgm:pt modelId="{86BBFB8A-B07D-4497-9233-71FFA7CF8449}" type="sibTrans" cxnId="{A4A2F412-1948-434A-8670-5098B40E9EED}">
      <dgm:prSet/>
      <dgm:spPr/>
      <dgm:t>
        <a:bodyPr/>
        <a:lstStyle/>
        <a:p>
          <a:endParaRPr lang="ru-RU"/>
        </a:p>
      </dgm:t>
    </dgm:pt>
    <dgm:pt modelId="{708FFC61-7D43-4F2E-921F-6C41B8292FE1}">
      <dgm:prSet phldrT="[Текст]"/>
      <dgm:spPr/>
      <dgm:t>
        <a:bodyPr/>
        <a:lstStyle/>
        <a:p>
          <a:endParaRPr lang="ru-RU" dirty="0"/>
        </a:p>
      </dgm:t>
    </dgm:pt>
    <dgm:pt modelId="{BE46BAC0-6511-4A99-ABDC-46F8F7B58342}" type="parTrans" cxnId="{93C5CF73-8268-48A2-AAF4-B8F6062D67A8}">
      <dgm:prSet/>
      <dgm:spPr/>
      <dgm:t>
        <a:bodyPr/>
        <a:lstStyle/>
        <a:p>
          <a:endParaRPr lang="ru-RU"/>
        </a:p>
      </dgm:t>
    </dgm:pt>
    <dgm:pt modelId="{3AE17B94-1A4A-4F31-988B-7D8B75BFDFEF}" type="sibTrans" cxnId="{93C5CF73-8268-48A2-AAF4-B8F6062D67A8}">
      <dgm:prSet/>
      <dgm:spPr/>
      <dgm:t>
        <a:bodyPr/>
        <a:lstStyle/>
        <a:p>
          <a:endParaRPr lang="ru-RU"/>
        </a:p>
      </dgm:t>
    </dgm:pt>
    <dgm:pt modelId="{5D58ADD2-2B18-493B-9182-1F81877591D8}">
      <dgm:prSet phldrT="[Текст]"/>
      <dgm:spPr/>
      <dgm:t>
        <a:bodyPr/>
        <a:lstStyle/>
        <a:p>
          <a:endParaRPr lang="ru-RU" dirty="0"/>
        </a:p>
      </dgm:t>
    </dgm:pt>
    <dgm:pt modelId="{4E67B3DA-795A-4719-A1D4-C61EB542B87F}" type="parTrans" cxnId="{8025C1D2-9E05-4D03-9A1D-150AAB1C3C9D}">
      <dgm:prSet/>
      <dgm:spPr/>
      <dgm:t>
        <a:bodyPr/>
        <a:lstStyle/>
        <a:p>
          <a:endParaRPr lang="ru-RU"/>
        </a:p>
      </dgm:t>
    </dgm:pt>
    <dgm:pt modelId="{6B5D598C-7538-4D21-B9A7-42EE4E9778B3}" type="sibTrans" cxnId="{8025C1D2-9E05-4D03-9A1D-150AAB1C3C9D}">
      <dgm:prSet/>
      <dgm:spPr/>
      <dgm:t>
        <a:bodyPr/>
        <a:lstStyle/>
        <a:p>
          <a:endParaRPr lang="ru-RU"/>
        </a:p>
      </dgm:t>
    </dgm:pt>
    <dgm:pt modelId="{1348AF4E-C7F7-47CB-B656-2F556653EE43}">
      <dgm:prSet phldrT="[Текст]"/>
      <dgm:spPr/>
      <dgm:t>
        <a:bodyPr/>
        <a:lstStyle/>
        <a:p>
          <a:endParaRPr lang="ru-RU" dirty="0"/>
        </a:p>
      </dgm:t>
    </dgm:pt>
    <dgm:pt modelId="{75A4385D-4DB7-4103-9678-BC1A25DBDDCC}" type="parTrans" cxnId="{D992DDC5-4593-4229-ACD4-EBD0B72EE53B}">
      <dgm:prSet/>
      <dgm:spPr/>
      <dgm:t>
        <a:bodyPr/>
        <a:lstStyle/>
        <a:p>
          <a:endParaRPr lang="ru-RU"/>
        </a:p>
      </dgm:t>
    </dgm:pt>
    <dgm:pt modelId="{340AF23E-DFAF-458D-9C77-7409E44C9F46}" type="sibTrans" cxnId="{D992DDC5-4593-4229-ACD4-EBD0B72EE53B}">
      <dgm:prSet/>
      <dgm:spPr/>
      <dgm:t>
        <a:bodyPr/>
        <a:lstStyle/>
        <a:p>
          <a:endParaRPr lang="ru-RU"/>
        </a:p>
      </dgm:t>
    </dgm:pt>
    <dgm:pt modelId="{ED391F21-8AAE-4A4F-8C75-60638FA14421}">
      <dgm:prSet phldrT="[Текст]"/>
      <dgm:spPr/>
      <dgm:t>
        <a:bodyPr/>
        <a:lstStyle/>
        <a:p>
          <a:endParaRPr lang="ru-RU" dirty="0"/>
        </a:p>
      </dgm:t>
    </dgm:pt>
    <dgm:pt modelId="{3DDEB9F7-1174-415F-B4A9-407153C62B84}" type="parTrans" cxnId="{D0A015EE-36BF-452E-8888-6E1B1C224C64}">
      <dgm:prSet/>
      <dgm:spPr/>
      <dgm:t>
        <a:bodyPr/>
        <a:lstStyle/>
        <a:p>
          <a:endParaRPr lang="ru-RU"/>
        </a:p>
      </dgm:t>
    </dgm:pt>
    <dgm:pt modelId="{84504E42-064F-48A3-AB49-6A037CBDD7BD}" type="sibTrans" cxnId="{D0A015EE-36BF-452E-8888-6E1B1C224C64}">
      <dgm:prSet/>
      <dgm:spPr/>
      <dgm:t>
        <a:bodyPr/>
        <a:lstStyle/>
        <a:p>
          <a:endParaRPr lang="ru-RU"/>
        </a:p>
      </dgm:t>
    </dgm:pt>
    <dgm:pt modelId="{C90D40C1-6BCB-42A0-AB00-42E62C200E6A}">
      <dgm:prSet phldrT="[Текст]"/>
      <dgm:spPr/>
      <dgm:t>
        <a:bodyPr/>
        <a:lstStyle/>
        <a:p>
          <a:endParaRPr lang="ru-RU" dirty="0"/>
        </a:p>
      </dgm:t>
    </dgm:pt>
    <dgm:pt modelId="{EE376E07-4AAE-40B4-BFFB-9B981575C5C0}" type="parTrans" cxnId="{FDB651AC-2921-4C10-88AC-DEA7635815D1}">
      <dgm:prSet/>
      <dgm:spPr/>
      <dgm:t>
        <a:bodyPr/>
        <a:lstStyle/>
        <a:p>
          <a:endParaRPr lang="ru-RU"/>
        </a:p>
      </dgm:t>
    </dgm:pt>
    <dgm:pt modelId="{BC33826E-1242-469E-94F4-CB4CC677B702}" type="sibTrans" cxnId="{FDB651AC-2921-4C10-88AC-DEA7635815D1}">
      <dgm:prSet/>
      <dgm:spPr/>
      <dgm:t>
        <a:bodyPr/>
        <a:lstStyle/>
        <a:p>
          <a:endParaRPr lang="ru-RU"/>
        </a:p>
      </dgm:t>
    </dgm:pt>
    <dgm:pt modelId="{28CB4A85-5ACA-4302-B597-16456A31669D}">
      <dgm:prSet/>
      <dgm:spPr/>
      <dgm:t>
        <a:bodyPr/>
        <a:lstStyle/>
        <a:p>
          <a:r>
            <a:rPr lang="ru-RU" dirty="0" smtClean="0">
              <a:latin typeface="Arial Black" pitchFamily="34" charset="0"/>
            </a:rPr>
            <a:t>Формирование активной гражданской позиции</a:t>
          </a:r>
          <a:endParaRPr lang="ru-RU" dirty="0">
            <a:latin typeface="Arial Black" pitchFamily="34" charset="0"/>
          </a:endParaRPr>
        </a:p>
      </dgm:t>
    </dgm:pt>
    <dgm:pt modelId="{034FCA62-6CB8-4411-84D3-E9D01009CDB6}" type="parTrans" cxnId="{24C6B22C-BB76-46BE-9E9B-05085A351EBB}">
      <dgm:prSet/>
      <dgm:spPr/>
      <dgm:t>
        <a:bodyPr/>
        <a:lstStyle/>
        <a:p>
          <a:endParaRPr lang="ru-RU"/>
        </a:p>
      </dgm:t>
    </dgm:pt>
    <dgm:pt modelId="{B33872A4-53C8-407F-978C-D63952414263}" type="sibTrans" cxnId="{24C6B22C-BB76-46BE-9E9B-05085A351EBB}">
      <dgm:prSet/>
      <dgm:spPr/>
      <dgm:t>
        <a:bodyPr/>
        <a:lstStyle/>
        <a:p>
          <a:endParaRPr lang="ru-RU"/>
        </a:p>
      </dgm:t>
    </dgm:pt>
    <dgm:pt modelId="{2798FF93-C9EF-4477-B805-68A8608BF9D6}">
      <dgm:prSet/>
      <dgm:spPr/>
      <dgm:t>
        <a:bodyPr/>
        <a:lstStyle/>
        <a:p>
          <a:r>
            <a:rPr lang="ru-RU" dirty="0" smtClean="0">
              <a:latin typeface="Arial Black" pitchFamily="34" charset="0"/>
            </a:rPr>
            <a:t>Формирование </a:t>
          </a:r>
        </a:p>
        <a:p>
          <a:r>
            <a:rPr lang="ru-RU" dirty="0" smtClean="0">
              <a:latin typeface="Arial Black" pitchFamily="34" charset="0"/>
            </a:rPr>
            <a:t>навыков самоуправления</a:t>
          </a:r>
          <a:endParaRPr lang="ru-RU" dirty="0">
            <a:latin typeface="Arial Black" pitchFamily="34" charset="0"/>
          </a:endParaRPr>
        </a:p>
      </dgm:t>
    </dgm:pt>
    <dgm:pt modelId="{90E8B598-8AFD-48C7-9993-70BE782F987E}" type="parTrans" cxnId="{65AFD60E-E8C7-4369-B698-3A12661D8708}">
      <dgm:prSet/>
      <dgm:spPr/>
      <dgm:t>
        <a:bodyPr/>
        <a:lstStyle/>
        <a:p>
          <a:endParaRPr lang="ru-RU"/>
        </a:p>
      </dgm:t>
    </dgm:pt>
    <dgm:pt modelId="{E37C4AB2-0783-4287-97E3-600FB4F8BB19}" type="sibTrans" cxnId="{65AFD60E-E8C7-4369-B698-3A12661D8708}">
      <dgm:prSet/>
      <dgm:spPr/>
      <dgm:t>
        <a:bodyPr/>
        <a:lstStyle/>
        <a:p>
          <a:endParaRPr lang="ru-RU"/>
        </a:p>
      </dgm:t>
    </dgm:pt>
    <dgm:pt modelId="{7EEC51B9-8B68-4CDB-9365-BB945A297430}">
      <dgm:prSet/>
      <dgm:spPr/>
      <dgm:t>
        <a:bodyPr/>
        <a:lstStyle/>
        <a:p>
          <a:r>
            <a:rPr lang="ru-RU" dirty="0" smtClean="0">
              <a:latin typeface="Arial Black" pitchFamily="34" charset="0"/>
            </a:rPr>
            <a:t>Развитие организационных способностей</a:t>
          </a:r>
          <a:endParaRPr lang="ru-RU" dirty="0">
            <a:latin typeface="Arial Black" pitchFamily="34" charset="0"/>
          </a:endParaRPr>
        </a:p>
      </dgm:t>
    </dgm:pt>
    <dgm:pt modelId="{C81FD8BB-DAA8-496C-9387-58A7D6ACB374}" type="parTrans" cxnId="{9C35E3E9-5783-42CB-94DD-AAC61F614855}">
      <dgm:prSet/>
      <dgm:spPr/>
      <dgm:t>
        <a:bodyPr/>
        <a:lstStyle/>
        <a:p>
          <a:endParaRPr lang="ru-RU"/>
        </a:p>
      </dgm:t>
    </dgm:pt>
    <dgm:pt modelId="{79A6CD4F-07E0-4D8D-A42B-029608259A86}" type="sibTrans" cxnId="{9C35E3E9-5783-42CB-94DD-AAC61F614855}">
      <dgm:prSet/>
      <dgm:spPr/>
      <dgm:t>
        <a:bodyPr/>
        <a:lstStyle/>
        <a:p>
          <a:endParaRPr lang="ru-RU"/>
        </a:p>
      </dgm:t>
    </dgm:pt>
    <dgm:pt modelId="{27843977-8AC3-4C80-AFD9-225968BAB064}">
      <dgm:prSet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Нравственное </a:t>
          </a:r>
          <a:r>
            <a:rPr lang="ru-RU" sz="2000" dirty="0" err="1" smtClean="0">
              <a:latin typeface="Arial Black" pitchFamily="34" charset="0"/>
            </a:rPr>
            <a:t>совершенствова-ние</a:t>
          </a:r>
          <a:r>
            <a:rPr lang="ru-RU" sz="2000" dirty="0" smtClean="0">
              <a:latin typeface="Arial Black" pitchFamily="34" charset="0"/>
            </a:rPr>
            <a:t> своего «Я»</a:t>
          </a:r>
          <a:endParaRPr lang="ru-RU" sz="2000" dirty="0">
            <a:latin typeface="Arial Black" pitchFamily="34" charset="0"/>
          </a:endParaRPr>
        </a:p>
      </dgm:t>
    </dgm:pt>
    <dgm:pt modelId="{A5EF72DB-6C77-4E24-B08D-82BD5639081D}" type="parTrans" cxnId="{1BB727CA-8576-48E3-AEA5-72D49BAD2080}">
      <dgm:prSet/>
      <dgm:spPr/>
      <dgm:t>
        <a:bodyPr/>
        <a:lstStyle/>
        <a:p>
          <a:endParaRPr lang="ru-RU"/>
        </a:p>
      </dgm:t>
    </dgm:pt>
    <dgm:pt modelId="{67FAD68D-4778-4501-9363-2C3F2C535652}" type="sibTrans" cxnId="{1BB727CA-8576-48E3-AEA5-72D49BAD2080}">
      <dgm:prSet/>
      <dgm:spPr/>
      <dgm:t>
        <a:bodyPr/>
        <a:lstStyle/>
        <a:p>
          <a:endParaRPr lang="ru-RU"/>
        </a:p>
      </dgm:t>
    </dgm:pt>
    <dgm:pt modelId="{E8AAFA14-3875-4B80-8678-971886667BB6}" type="pres">
      <dgm:prSet presAssocID="{FFCE05EB-4D0E-47EA-A4DF-4A331A12559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12FE5-1ABB-47F0-8727-E6389AD1A598}" type="pres">
      <dgm:prSet presAssocID="{FFCE05EB-4D0E-47EA-A4DF-4A331A12559A}" presName="matrix" presStyleCnt="0"/>
      <dgm:spPr/>
      <dgm:t>
        <a:bodyPr/>
        <a:lstStyle/>
        <a:p>
          <a:endParaRPr lang="ru-RU"/>
        </a:p>
      </dgm:t>
    </dgm:pt>
    <dgm:pt modelId="{2A26CD94-5965-45A2-98EE-832B920B7F3C}" type="pres">
      <dgm:prSet presAssocID="{FFCE05EB-4D0E-47EA-A4DF-4A331A12559A}" presName="tile1" presStyleLbl="node1" presStyleIdx="0" presStyleCnt="4"/>
      <dgm:spPr/>
      <dgm:t>
        <a:bodyPr/>
        <a:lstStyle/>
        <a:p>
          <a:endParaRPr lang="ru-RU"/>
        </a:p>
      </dgm:t>
    </dgm:pt>
    <dgm:pt modelId="{D2050109-0D65-4616-B7B6-60E5FA20EB65}" type="pres">
      <dgm:prSet presAssocID="{FFCE05EB-4D0E-47EA-A4DF-4A331A1255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190F0-0A43-4A4C-9112-009832CBB9E9}" type="pres">
      <dgm:prSet presAssocID="{FFCE05EB-4D0E-47EA-A4DF-4A331A12559A}" presName="tile2" presStyleLbl="node1" presStyleIdx="1" presStyleCnt="4"/>
      <dgm:spPr/>
      <dgm:t>
        <a:bodyPr/>
        <a:lstStyle/>
        <a:p>
          <a:endParaRPr lang="ru-RU"/>
        </a:p>
      </dgm:t>
    </dgm:pt>
    <dgm:pt modelId="{96877523-A75E-45E1-BC25-8733EB16EE22}" type="pres">
      <dgm:prSet presAssocID="{FFCE05EB-4D0E-47EA-A4DF-4A331A1255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CD078-6AD6-4F27-A08F-0CCAA7F29289}" type="pres">
      <dgm:prSet presAssocID="{FFCE05EB-4D0E-47EA-A4DF-4A331A12559A}" presName="tile3" presStyleLbl="node1" presStyleIdx="2" presStyleCnt="4"/>
      <dgm:spPr/>
      <dgm:t>
        <a:bodyPr/>
        <a:lstStyle/>
        <a:p>
          <a:endParaRPr lang="ru-RU"/>
        </a:p>
      </dgm:t>
    </dgm:pt>
    <dgm:pt modelId="{F5D82DAE-2014-4C73-8BA4-E458EACBB789}" type="pres">
      <dgm:prSet presAssocID="{FFCE05EB-4D0E-47EA-A4DF-4A331A1255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DA46D-831E-4B1B-902B-12AF61D1BF31}" type="pres">
      <dgm:prSet presAssocID="{FFCE05EB-4D0E-47EA-A4DF-4A331A12559A}" presName="tile4" presStyleLbl="node1" presStyleIdx="3" presStyleCnt="4"/>
      <dgm:spPr/>
      <dgm:t>
        <a:bodyPr/>
        <a:lstStyle/>
        <a:p>
          <a:endParaRPr lang="ru-RU"/>
        </a:p>
      </dgm:t>
    </dgm:pt>
    <dgm:pt modelId="{32B7163B-C424-4700-AECE-30E82B14F30A}" type="pres">
      <dgm:prSet presAssocID="{FFCE05EB-4D0E-47EA-A4DF-4A331A1255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D606A-FAC0-4AA4-89D2-D27C5B56EBBF}" type="pres">
      <dgm:prSet presAssocID="{FFCE05EB-4D0E-47EA-A4DF-4A331A12559A}" presName="centerTile" presStyleLbl="fgShp" presStyleIdx="0" presStyleCnt="1" custScaleX="157033" custScaleY="1419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3C5CF73-8268-48A2-AAF4-B8F6062D67A8}" srcId="{FFCE05EB-4D0E-47EA-A4DF-4A331A12559A}" destId="{708FFC61-7D43-4F2E-921F-6C41B8292FE1}" srcOrd="1" destOrd="0" parTransId="{BE46BAC0-6511-4A99-ABDC-46F8F7B58342}" sibTransId="{3AE17B94-1A4A-4F31-988B-7D8B75BFDFEF}"/>
    <dgm:cxn modelId="{8BAFBB8F-5706-4CFA-8808-D02505F11B63}" type="presOf" srcId="{2798FF93-C9EF-4477-B805-68A8608BF9D6}" destId="{4B0190F0-0A43-4A4C-9112-009832CBB9E9}" srcOrd="0" destOrd="0" presId="urn:microsoft.com/office/officeart/2005/8/layout/matrix1"/>
    <dgm:cxn modelId="{FDB651AC-2921-4C10-88AC-DEA7635815D1}" srcId="{FFCE05EB-4D0E-47EA-A4DF-4A331A12559A}" destId="{C90D40C1-6BCB-42A0-AB00-42E62C200E6A}" srcOrd="3" destOrd="0" parTransId="{EE376E07-4AAE-40B4-BFFB-9B981575C5C0}" sibTransId="{BC33826E-1242-469E-94F4-CB4CC677B702}"/>
    <dgm:cxn modelId="{F4ACB9B2-1F02-412A-90CC-172067346ADB}" type="presOf" srcId="{FFCE05EB-4D0E-47EA-A4DF-4A331A12559A}" destId="{E8AAFA14-3875-4B80-8678-971886667BB6}" srcOrd="0" destOrd="0" presId="urn:microsoft.com/office/officeart/2005/8/layout/matrix1"/>
    <dgm:cxn modelId="{EE03A9DB-500A-43AD-8426-BC082CD80822}" type="presOf" srcId="{27843977-8AC3-4C80-AFD9-225968BAB064}" destId="{EC1DA46D-831E-4B1B-902B-12AF61D1BF31}" srcOrd="0" destOrd="0" presId="urn:microsoft.com/office/officeart/2005/8/layout/matrix1"/>
    <dgm:cxn modelId="{E21F8A7F-7F12-4DAA-97F8-91C5CB884D26}" type="presOf" srcId="{2798FF93-C9EF-4477-B805-68A8608BF9D6}" destId="{96877523-A75E-45E1-BC25-8733EB16EE22}" srcOrd="1" destOrd="0" presId="urn:microsoft.com/office/officeart/2005/8/layout/matrix1"/>
    <dgm:cxn modelId="{24C6B22C-BB76-46BE-9E9B-05085A351EBB}" srcId="{093F90C1-6D69-4A18-A443-79E900374BD0}" destId="{28CB4A85-5ACA-4302-B597-16456A31669D}" srcOrd="0" destOrd="0" parTransId="{034FCA62-6CB8-4411-84D3-E9D01009CDB6}" sibTransId="{B33872A4-53C8-407F-978C-D63952414263}"/>
    <dgm:cxn modelId="{D992DDC5-4593-4229-ACD4-EBD0B72EE53B}" srcId="{FFCE05EB-4D0E-47EA-A4DF-4A331A12559A}" destId="{1348AF4E-C7F7-47CB-B656-2F556653EE43}" srcOrd="4" destOrd="0" parTransId="{75A4385D-4DB7-4103-9678-BC1A25DBDDCC}" sibTransId="{340AF23E-DFAF-458D-9C77-7409E44C9F46}"/>
    <dgm:cxn modelId="{6F7F1997-2244-4E27-A2F9-2DA9B885DD01}" type="presOf" srcId="{7EEC51B9-8B68-4CDB-9365-BB945A297430}" destId="{F5D82DAE-2014-4C73-8BA4-E458EACBB789}" srcOrd="1" destOrd="0" presId="urn:microsoft.com/office/officeart/2005/8/layout/matrix1"/>
    <dgm:cxn modelId="{8025C1D2-9E05-4D03-9A1D-150AAB1C3C9D}" srcId="{FFCE05EB-4D0E-47EA-A4DF-4A331A12559A}" destId="{5D58ADD2-2B18-493B-9182-1F81877591D8}" srcOrd="2" destOrd="0" parTransId="{4E67B3DA-795A-4719-A1D4-C61EB542B87F}" sibTransId="{6B5D598C-7538-4D21-B9A7-42EE4E9778B3}"/>
    <dgm:cxn modelId="{A4A2F412-1948-434A-8670-5098B40E9EED}" srcId="{FFCE05EB-4D0E-47EA-A4DF-4A331A12559A}" destId="{093F90C1-6D69-4A18-A443-79E900374BD0}" srcOrd="0" destOrd="0" parTransId="{EF9AD895-D5AC-490C-9FCB-36699D4F772C}" sibTransId="{86BBFB8A-B07D-4497-9233-71FFA7CF8449}"/>
    <dgm:cxn modelId="{AB7275E4-E300-4724-A3E2-30E9B81E9EEB}" type="presOf" srcId="{7EEC51B9-8B68-4CDB-9365-BB945A297430}" destId="{3C1CD078-6AD6-4F27-A08F-0CCAA7F29289}" srcOrd="0" destOrd="0" presId="urn:microsoft.com/office/officeart/2005/8/layout/matrix1"/>
    <dgm:cxn modelId="{35D4ABF9-0AE5-4599-8C7A-037DF862BB58}" type="presOf" srcId="{27843977-8AC3-4C80-AFD9-225968BAB064}" destId="{32B7163B-C424-4700-AECE-30E82B14F30A}" srcOrd="1" destOrd="0" presId="urn:microsoft.com/office/officeart/2005/8/layout/matrix1"/>
    <dgm:cxn modelId="{44EACCDA-BC9B-42B0-B31A-7FC1A784F485}" type="presOf" srcId="{093F90C1-6D69-4A18-A443-79E900374BD0}" destId="{5DCD606A-FAC0-4AA4-89D2-D27C5B56EBBF}" srcOrd="0" destOrd="0" presId="urn:microsoft.com/office/officeart/2005/8/layout/matrix1"/>
    <dgm:cxn modelId="{D0A015EE-36BF-452E-8888-6E1B1C224C64}" srcId="{FFCE05EB-4D0E-47EA-A4DF-4A331A12559A}" destId="{ED391F21-8AAE-4A4F-8C75-60638FA14421}" srcOrd="5" destOrd="0" parTransId="{3DDEB9F7-1174-415F-B4A9-407153C62B84}" sibTransId="{84504E42-064F-48A3-AB49-6A037CBDD7BD}"/>
    <dgm:cxn modelId="{9C35E3E9-5783-42CB-94DD-AAC61F614855}" srcId="{093F90C1-6D69-4A18-A443-79E900374BD0}" destId="{7EEC51B9-8B68-4CDB-9365-BB945A297430}" srcOrd="2" destOrd="0" parTransId="{C81FD8BB-DAA8-496C-9387-58A7D6ACB374}" sibTransId="{79A6CD4F-07E0-4D8D-A42B-029608259A86}"/>
    <dgm:cxn modelId="{25212FA5-137F-416F-8762-611394FE1701}" type="presOf" srcId="{28CB4A85-5ACA-4302-B597-16456A31669D}" destId="{2A26CD94-5965-45A2-98EE-832B920B7F3C}" srcOrd="0" destOrd="0" presId="urn:microsoft.com/office/officeart/2005/8/layout/matrix1"/>
    <dgm:cxn modelId="{65AFD60E-E8C7-4369-B698-3A12661D8708}" srcId="{093F90C1-6D69-4A18-A443-79E900374BD0}" destId="{2798FF93-C9EF-4477-B805-68A8608BF9D6}" srcOrd="1" destOrd="0" parTransId="{90E8B598-8AFD-48C7-9993-70BE782F987E}" sibTransId="{E37C4AB2-0783-4287-97E3-600FB4F8BB19}"/>
    <dgm:cxn modelId="{97A6E93B-A15A-45AC-9CCD-951EE4EAE34A}" type="presOf" srcId="{28CB4A85-5ACA-4302-B597-16456A31669D}" destId="{D2050109-0D65-4616-B7B6-60E5FA20EB65}" srcOrd="1" destOrd="0" presId="urn:microsoft.com/office/officeart/2005/8/layout/matrix1"/>
    <dgm:cxn modelId="{1BB727CA-8576-48E3-AEA5-72D49BAD2080}" srcId="{093F90C1-6D69-4A18-A443-79E900374BD0}" destId="{27843977-8AC3-4C80-AFD9-225968BAB064}" srcOrd="3" destOrd="0" parTransId="{A5EF72DB-6C77-4E24-B08D-82BD5639081D}" sibTransId="{67FAD68D-4778-4501-9363-2C3F2C535652}"/>
    <dgm:cxn modelId="{E16B32CD-702D-4F56-A8AD-591007DB0834}" type="presParOf" srcId="{E8AAFA14-3875-4B80-8678-971886667BB6}" destId="{2AB12FE5-1ABB-47F0-8727-E6389AD1A598}" srcOrd="0" destOrd="0" presId="urn:microsoft.com/office/officeart/2005/8/layout/matrix1"/>
    <dgm:cxn modelId="{4BEE2DDA-BB6A-42D5-9AB0-BA15E95F348D}" type="presParOf" srcId="{2AB12FE5-1ABB-47F0-8727-E6389AD1A598}" destId="{2A26CD94-5965-45A2-98EE-832B920B7F3C}" srcOrd="0" destOrd="0" presId="urn:microsoft.com/office/officeart/2005/8/layout/matrix1"/>
    <dgm:cxn modelId="{18F1C1AC-58AA-4F82-8C25-41E03910D3D9}" type="presParOf" srcId="{2AB12FE5-1ABB-47F0-8727-E6389AD1A598}" destId="{D2050109-0D65-4616-B7B6-60E5FA20EB65}" srcOrd="1" destOrd="0" presId="urn:microsoft.com/office/officeart/2005/8/layout/matrix1"/>
    <dgm:cxn modelId="{FEEC2FE8-45F5-4BF8-B85C-AA4025E2B64B}" type="presParOf" srcId="{2AB12FE5-1ABB-47F0-8727-E6389AD1A598}" destId="{4B0190F0-0A43-4A4C-9112-009832CBB9E9}" srcOrd="2" destOrd="0" presId="urn:microsoft.com/office/officeart/2005/8/layout/matrix1"/>
    <dgm:cxn modelId="{E1CDECFD-27D7-4419-A3F0-19E22A858AA7}" type="presParOf" srcId="{2AB12FE5-1ABB-47F0-8727-E6389AD1A598}" destId="{96877523-A75E-45E1-BC25-8733EB16EE22}" srcOrd="3" destOrd="0" presId="urn:microsoft.com/office/officeart/2005/8/layout/matrix1"/>
    <dgm:cxn modelId="{5E9C8605-A4D6-4634-AD71-6EE941FD50F4}" type="presParOf" srcId="{2AB12FE5-1ABB-47F0-8727-E6389AD1A598}" destId="{3C1CD078-6AD6-4F27-A08F-0CCAA7F29289}" srcOrd="4" destOrd="0" presId="urn:microsoft.com/office/officeart/2005/8/layout/matrix1"/>
    <dgm:cxn modelId="{9E5C389C-BD1B-44B1-B3DE-08A96E78C5CC}" type="presParOf" srcId="{2AB12FE5-1ABB-47F0-8727-E6389AD1A598}" destId="{F5D82DAE-2014-4C73-8BA4-E458EACBB789}" srcOrd="5" destOrd="0" presId="urn:microsoft.com/office/officeart/2005/8/layout/matrix1"/>
    <dgm:cxn modelId="{2796A303-F8CE-485D-A6EF-D24EA80AD23D}" type="presParOf" srcId="{2AB12FE5-1ABB-47F0-8727-E6389AD1A598}" destId="{EC1DA46D-831E-4B1B-902B-12AF61D1BF31}" srcOrd="6" destOrd="0" presId="urn:microsoft.com/office/officeart/2005/8/layout/matrix1"/>
    <dgm:cxn modelId="{B62441DF-61F9-4C55-8722-1A8D4DFBC8F9}" type="presParOf" srcId="{2AB12FE5-1ABB-47F0-8727-E6389AD1A598}" destId="{32B7163B-C424-4700-AECE-30E82B14F30A}" srcOrd="7" destOrd="0" presId="urn:microsoft.com/office/officeart/2005/8/layout/matrix1"/>
    <dgm:cxn modelId="{79159E6C-094B-4357-95E0-29E083863895}" type="presParOf" srcId="{E8AAFA14-3875-4B80-8678-971886667BB6}" destId="{5DCD606A-FAC0-4AA4-89D2-D27C5B56EBB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6CD94-5965-45A2-98EE-832B920B7F3C}">
      <dsp:nvSpPr>
        <dsp:cNvPr id="0" name=""/>
        <dsp:cNvSpPr/>
      </dsp:nvSpPr>
      <dsp:spPr>
        <a:xfrm rot="16200000">
          <a:off x="656793" y="-656793"/>
          <a:ext cx="1772658" cy="308624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Формирование активной гражданской позиции</a:t>
          </a:r>
          <a:endParaRPr lang="ru-RU" sz="1600" kern="1200" dirty="0">
            <a:latin typeface="Arial Black" pitchFamily="34" charset="0"/>
          </a:endParaRPr>
        </a:p>
      </dsp:txBody>
      <dsp:txXfrm rot="5400000">
        <a:off x="0" y="0"/>
        <a:ext cx="3086246" cy="1329493"/>
      </dsp:txXfrm>
    </dsp:sp>
    <dsp:sp modelId="{4B0190F0-0A43-4A4C-9112-009832CBB9E9}">
      <dsp:nvSpPr>
        <dsp:cNvPr id="0" name=""/>
        <dsp:cNvSpPr/>
      </dsp:nvSpPr>
      <dsp:spPr>
        <a:xfrm>
          <a:off x="3086246" y="0"/>
          <a:ext cx="3086246" cy="177265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Формирование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навыков самоуправления</a:t>
          </a:r>
          <a:endParaRPr lang="ru-RU" sz="1600" kern="1200" dirty="0">
            <a:latin typeface="Arial Black" pitchFamily="34" charset="0"/>
          </a:endParaRPr>
        </a:p>
      </dsp:txBody>
      <dsp:txXfrm>
        <a:off x="3086246" y="0"/>
        <a:ext cx="3086246" cy="1329493"/>
      </dsp:txXfrm>
    </dsp:sp>
    <dsp:sp modelId="{3C1CD078-6AD6-4F27-A08F-0CCAA7F29289}">
      <dsp:nvSpPr>
        <dsp:cNvPr id="0" name=""/>
        <dsp:cNvSpPr/>
      </dsp:nvSpPr>
      <dsp:spPr>
        <a:xfrm rot="10800000">
          <a:off x="0" y="1772658"/>
          <a:ext cx="3086246" cy="177265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Развитие организационных способностей</a:t>
          </a:r>
          <a:endParaRPr lang="ru-RU" sz="1600" kern="1200" dirty="0">
            <a:latin typeface="Arial Black" pitchFamily="34" charset="0"/>
          </a:endParaRPr>
        </a:p>
      </dsp:txBody>
      <dsp:txXfrm rot="10800000">
        <a:off x="0" y="2215823"/>
        <a:ext cx="3086246" cy="1329493"/>
      </dsp:txXfrm>
    </dsp:sp>
    <dsp:sp modelId="{EC1DA46D-831E-4B1B-902B-12AF61D1BF31}">
      <dsp:nvSpPr>
        <dsp:cNvPr id="0" name=""/>
        <dsp:cNvSpPr/>
      </dsp:nvSpPr>
      <dsp:spPr>
        <a:xfrm rot="5400000">
          <a:off x="3743039" y="1115864"/>
          <a:ext cx="1772658" cy="308624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Black" pitchFamily="34" charset="0"/>
            </a:rPr>
            <a:t>Нравственное </a:t>
          </a:r>
          <a:r>
            <a:rPr lang="ru-RU" sz="2000" kern="1200" dirty="0" err="1" smtClean="0">
              <a:latin typeface="Arial Black" pitchFamily="34" charset="0"/>
            </a:rPr>
            <a:t>совершенствова-ние</a:t>
          </a:r>
          <a:r>
            <a:rPr lang="ru-RU" sz="2000" kern="1200" dirty="0" smtClean="0">
              <a:latin typeface="Arial Black" pitchFamily="34" charset="0"/>
            </a:rPr>
            <a:t> своего «Я»</a:t>
          </a:r>
          <a:endParaRPr lang="ru-RU" sz="2000" kern="1200" dirty="0">
            <a:latin typeface="Arial Black" pitchFamily="34" charset="0"/>
          </a:endParaRPr>
        </a:p>
      </dsp:txBody>
      <dsp:txXfrm rot="-5400000">
        <a:off x="3086246" y="2215823"/>
        <a:ext cx="3086246" cy="1329493"/>
      </dsp:txXfrm>
    </dsp:sp>
    <dsp:sp modelId="{5DCD606A-FAC0-4AA4-89D2-D27C5B56EBBF}">
      <dsp:nvSpPr>
        <dsp:cNvPr id="0" name=""/>
        <dsp:cNvSpPr/>
      </dsp:nvSpPr>
      <dsp:spPr>
        <a:xfrm>
          <a:off x="1632318" y="1143409"/>
          <a:ext cx="2907854" cy="125849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Black" pitchFamily="34" charset="0"/>
            </a:rPr>
            <a:t>«Орлята России», «</a:t>
          </a:r>
          <a:r>
            <a:rPr lang="ru-RU" sz="1600" kern="1200" dirty="0" smtClean="0">
              <a:latin typeface="Arial Black" pitchFamily="34" charset="0"/>
            </a:rPr>
            <a:t>Движение Первых», «</a:t>
          </a:r>
          <a:r>
            <a:rPr lang="ru-RU" sz="1600" kern="1200" dirty="0" err="1" smtClean="0">
              <a:latin typeface="Arial Black" pitchFamily="34" charset="0"/>
            </a:rPr>
            <a:t>Юнармия</a:t>
          </a:r>
          <a:r>
            <a:rPr lang="ru-RU" sz="1600" kern="1200" dirty="0" smtClean="0">
              <a:latin typeface="Arial Black" pitchFamily="34" charset="0"/>
            </a:rPr>
            <a:t>»</a:t>
          </a:r>
          <a:endParaRPr lang="ru-RU" sz="1600" kern="1200" dirty="0">
            <a:latin typeface="Arial Black" pitchFamily="34" charset="0"/>
          </a:endParaRPr>
        </a:p>
      </dsp:txBody>
      <dsp:txXfrm>
        <a:off x="1693753" y="1204844"/>
        <a:ext cx="2784984" cy="113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A4BD-7BCB-49D6-B7EF-51F5A36E5B3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F574D-C8EC-45AE-AC8F-1E276AE095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4585F-ED12-49E8-9177-E7D5D418FB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0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7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58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7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73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6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2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6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8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2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0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4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9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0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BF1C-9FD0-4126-983C-C1B412FD7E3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41223F-D8A1-4CB9-9B66-84BBA0BC4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1532" y="1025912"/>
            <a:ext cx="74824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Достижение </a:t>
            </a:r>
            <a:r>
              <a:rPr lang="ru-RU" sz="3600" b="1" dirty="0">
                <a:solidFill>
                  <a:srgbClr val="333333"/>
                </a:solidFill>
                <a:ea typeface="Times New Roman" panose="02020603050405020304" pitchFamily="18" charset="0"/>
              </a:rPr>
              <a:t>планируемых результатов рабочей программы воспитания через взаимодействие с РДДМ «Движение первых</a:t>
            </a:r>
            <a:r>
              <a:rPr lang="ru-RU" sz="3600" b="1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»</a:t>
            </a:r>
          </a:p>
          <a:p>
            <a:endParaRPr lang="ru-RU" sz="3600" b="1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endParaRPr lang="ru-RU" sz="3600" dirty="0" smtClean="0">
              <a:effectLst/>
              <a:ea typeface="Times New Roman" panose="02020603050405020304" pitchFamily="18" charset="0"/>
            </a:endParaRPr>
          </a:p>
          <a:p>
            <a:pPr algn="r"/>
            <a:r>
              <a:rPr lang="ru-RU" sz="2800" dirty="0">
                <a:solidFill>
                  <a:srgbClr val="333333"/>
                </a:solidFill>
                <a:ea typeface="Times New Roman" panose="02020603050405020304" pitchFamily="18" charset="0"/>
              </a:rPr>
              <a:t>Заместитель директора школы по ВР </a:t>
            </a:r>
            <a:r>
              <a:rPr lang="ru-RU" sz="28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Неминущая</a:t>
            </a:r>
            <a:r>
              <a:rPr lang="ru-RU" sz="2800" dirty="0">
                <a:solidFill>
                  <a:srgbClr val="333333"/>
                </a:solidFill>
                <a:ea typeface="Times New Roman" panose="02020603050405020304" pitchFamily="18" charset="0"/>
              </a:rPr>
              <a:t> Елена </a:t>
            </a:r>
            <a:r>
              <a:rPr lang="ru-RU" sz="28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Павловна, </a:t>
            </a:r>
          </a:p>
          <a:p>
            <a:pPr algn="r"/>
            <a:r>
              <a:rPr lang="ru-RU" sz="28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МБОУ Дзержинская СШ№2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2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894" y="792480"/>
            <a:ext cx="8596668" cy="1320800"/>
          </a:xfrm>
        </p:spPr>
        <p:txBody>
          <a:bodyPr/>
          <a:lstStyle/>
          <a:p>
            <a:r>
              <a:rPr lang="ru-RU" dirty="0" smtClean="0"/>
              <a:t>Благодарю за внимание!!!</a:t>
            </a:r>
            <a:endParaRPr lang="ru-RU" dirty="0"/>
          </a:p>
        </p:txBody>
      </p:sp>
      <p:pic>
        <p:nvPicPr>
          <p:cNvPr id="29698" name="Picture 2" descr="C:\Users\acer\Desktop\Ip4e3gMS6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936" y="1847088"/>
            <a:ext cx="6163056" cy="462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h-astapkovichskaya-r66.gosweb.gosuslugi.ru/netcat_files/userfiles/D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528" y="338848"/>
            <a:ext cx="8193024" cy="579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19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913FB5-7186-4D03-91DC-28EF1A6F8CDE}"/>
              </a:ext>
            </a:extLst>
          </p:cNvPr>
          <p:cNvSpPr txBox="1"/>
          <p:nvPr/>
        </p:nvSpPr>
        <p:spPr>
          <a:xfrm>
            <a:off x="531624" y="1117290"/>
            <a:ext cx="752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ru-RU" sz="2800" b="1" dirty="0" smtClean="0"/>
              <a:t>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ABADBDF-CB98-4891-A578-02BA7D923B92}"/>
              </a:ext>
            </a:extLst>
          </p:cNvPr>
          <p:cNvSpPr/>
          <p:nvPr/>
        </p:nvSpPr>
        <p:spPr>
          <a:xfrm>
            <a:off x="599836" y="7207519"/>
            <a:ext cx="312516" cy="324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C7B02146-F10F-4EF4-9990-584BC825E9FE}"/>
              </a:ext>
            </a:extLst>
          </p:cNvPr>
          <p:cNvSpPr txBox="1">
            <a:spLocks/>
          </p:cNvSpPr>
          <p:nvPr/>
        </p:nvSpPr>
        <p:spPr>
          <a:xfrm>
            <a:off x="756094" y="22735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00632" y="210009"/>
            <a:ext cx="9040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</a:rPr>
              <a:t>Движения для детей и подростков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58159308"/>
              </p:ext>
            </p:extLst>
          </p:nvPr>
        </p:nvGraphicFramePr>
        <p:xfrm>
          <a:off x="3237187" y="1492470"/>
          <a:ext cx="6172492" cy="3545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>
          <a:xfrm>
            <a:off x="156405" y="4821316"/>
            <a:ext cx="3077484" cy="188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3374663" cy="197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7" y="769105"/>
            <a:ext cx="2690095" cy="201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98" y="3079531"/>
            <a:ext cx="2202060" cy="339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2371522"/>
            <a:ext cx="3210382" cy="240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«Движения Первых»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462" y="1465645"/>
            <a:ext cx="8596668" cy="38807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 середины января до мая 2023 года – участники 75% обучающихся, из них </a:t>
            </a:r>
            <a:r>
              <a:rPr lang="ru-RU" sz="3200" b="1" dirty="0" smtClean="0">
                <a:solidFill>
                  <a:srgbClr val="FF0000"/>
                </a:solidFill>
              </a:rPr>
              <a:t>12% вступили</a:t>
            </a:r>
            <a:r>
              <a:rPr lang="ru-RU" sz="3200" dirty="0" smtClean="0"/>
              <a:t> официально. </a:t>
            </a:r>
          </a:p>
          <a:p>
            <a:r>
              <a:rPr lang="ru-RU" sz="3200" dirty="0" smtClean="0"/>
              <a:t>Сентябрь 2023-март 2024 года –</a:t>
            </a:r>
          </a:p>
          <a:p>
            <a:r>
              <a:rPr lang="ru-RU" sz="3200" dirty="0" smtClean="0"/>
              <a:t>Участники 100%,  официально </a:t>
            </a:r>
            <a:r>
              <a:rPr lang="ru-RU" sz="3200" dirty="0" smtClean="0">
                <a:solidFill>
                  <a:srgbClr val="FF0000"/>
                </a:solidFill>
              </a:rPr>
              <a:t>зарегистрированным</a:t>
            </a:r>
            <a:r>
              <a:rPr lang="ru-RU" sz="3200" dirty="0" smtClean="0"/>
              <a:t>и насчитывается около </a:t>
            </a:r>
            <a:r>
              <a:rPr lang="ru-RU" sz="3200" dirty="0" smtClean="0">
                <a:solidFill>
                  <a:srgbClr val="FF0000"/>
                </a:solidFill>
              </a:rPr>
              <a:t>40% ребят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5782" y="252984"/>
            <a:ext cx="8596668" cy="771144"/>
          </a:xfrm>
        </p:spPr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7" y="877824"/>
            <a:ext cx="2575738" cy="377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42" y="914334"/>
            <a:ext cx="3639038" cy="560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3" y="262266"/>
            <a:ext cx="4298718" cy="322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001">
            <a:off x="597630" y="4269809"/>
            <a:ext cx="3177576" cy="238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acer\Desktop\MZbxWLqB-t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8888">
            <a:off x="7721347" y="280172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acer\Desktop\изображение_viber_2023-12-11_13-45-35234567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0657">
            <a:off x="7373112" y="2292858"/>
            <a:ext cx="4392168" cy="32941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82" y="22555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«Фестиваль народного творчества «100 причин любить Россию». Победа в </a:t>
            </a:r>
            <a:r>
              <a:rPr lang="ru-RU" sz="3100" dirty="0" err="1" smtClean="0"/>
              <a:t>грантовом</a:t>
            </a:r>
            <a:r>
              <a:rPr lang="ru-RU" sz="3100" dirty="0" smtClean="0"/>
              <a:t> конкурсе проектов «Движения первых» в направлении «Культура и искусство «Создавай и вдохновляй</a:t>
            </a:r>
            <a:r>
              <a:rPr lang="ru-RU" dirty="0" smtClean="0"/>
              <a:t>!»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C:\Users\acer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4730">
            <a:off x="303340" y="2638044"/>
            <a:ext cx="4056888" cy="3042666"/>
          </a:xfrm>
          <a:prstGeom prst="rect">
            <a:avLst/>
          </a:prstGeom>
          <a:noFill/>
        </p:spPr>
      </p:pic>
      <p:pic>
        <p:nvPicPr>
          <p:cNvPr id="26627" name="Picture 3" descr="C:\Users\acer\Desktop\412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3528" y="3625596"/>
            <a:ext cx="3983736" cy="298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4" y="371856"/>
            <a:ext cx="8596668" cy="606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Еще несколько успешных проектов РДДМ….</a:t>
            </a:r>
            <a:endParaRPr lang="ru-RU" dirty="0"/>
          </a:p>
        </p:txBody>
      </p:sp>
      <p:pic>
        <p:nvPicPr>
          <p:cNvPr id="21506" name="Picture 2" descr="https://sun9-1.userapi.com/impg/Hbe35LuKcedBdD_LdnJTAC-Us39CFqJjLIf2Og/VCf9eNGGuU4.jpg?size=1704x2160&amp;quality=95&amp;sign=19c3cd5eee8c028016f05ef5463f0f1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9055" y="2285828"/>
            <a:ext cx="3210235" cy="406931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496" y="1781714"/>
            <a:ext cx="75255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Флагманский проект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Мы-граждане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России!»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Всероссийский проект «Хранители истории»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Спортивный семейный фестиваль «Семейная команда»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Всероссийский проект «Школьная классика»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acer\Desktop\CBxi0i6pMWs.jpg"/>
          <p:cNvPicPr>
            <a:picLocks noChangeAspect="1" noChangeArrowheads="1"/>
          </p:cNvPicPr>
          <p:nvPr/>
        </p:nvPicPr>
        <p:blipFill>
          <a:blip r:embed="rId2" cstate="print"/>
          <a:srcRect t="23137"/>
          <a:stretch>
            <a:fillRect/>
          </a:stretch>
        </p:blipFill>
        <p:spPr bwMode="auto">
          <a:xfrm>
            <a:off x="7181354" y="435044"/>
            <a:ext cx="4663440" cy="268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cer\Desktop\IMG2023122211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526" y="168569"/>
            <a:ext cx="2702842" cy="360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un9-70.userapi.com/impf/qqgmREQam6LUEXSL0Q9Ps6sUJqDh8ClBsItY5g/f1xKusVJnLo.jpg?size=604x343&amp;quality=95&amp;sign=67cebccf4f38ad5ad44e06203af98df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166" y="1380744"/>
            <a:ext cx="4669570" cy="265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5" y="4071958"/>
            <a:ext cx="3483024" cy="261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sun9-13.userapi.com/impf/L_ZzhOCh20Dkn0eGrx_6eesUeuBy_Kx7u8agKg/2eR5hhNuwgc.jpg?size=604x453&amp;quality=95&amp;sign=b2e38d0b725ade5f0ef2a8076875d9d2&amp;type=album"/>
          <p:cNvPicPr>
            <a:picLocks noChangeAspect="1" noChangeArrowheads="1"/>
          </p:cNvPicPr>
          <p:nvPr/>
        </p:nvPicPr>
        <p:blipFill>
          <a:blip r:embed="rId6" cstate="print"/>
          <a:srcRect t="28146"/>
          <a:stretch>
            <a:fillRect/>
          </a:stretch>
        </p:blipFill>
        <p:spPr bwMode="auto">
          <a:xfrm>
            <a:off x="4750304" y="3354135"/>
            <a:ext cx="4467216" cy="240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acer\Desktop\CMTECnNEtC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0183" y="4379976"/>
            <a:ext cx="3714134" cy="247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РДДМ «Движение первых»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8952" y="1836140"/>
            <a:ext cx="8503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 РДДМ помогают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формированию российской гражданской идентичности, принадлежности к общности граждан Российской Федерации;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-воспитанию любви к родному краю, Родине, своему народу, уважению к другим народам России;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-позволяют школьникам проявить такие качества, как внимание, забота, уважение, развивается коммуникативная культура и толерантность.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</TotalTime>
  <Words>230</Words>
  <Application>Microsoft Office PowerPoint</Application>
  <PresentationFormat>Широкоэкранный</PresentationFormat>
  <Paragraphs>33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Участники «Движения Первых»</vt:lpstr>
      <vt:lpstr>Наши достижения</vt:lpstr>
      <vt:lpstr>«Фестиваль народного творчества «100 причин любить Россию». Победа в грантовом конкурсе проектов «Движения первых» в направлении «Культура и искусство «Создавай и вдохновляй!»  </vt:lpstr>
      <vt:lpstr>Еще несколько успешных проектов РДДМ….</vt:lpstr>
      <vt:lpstr>Презентация PowerPoint</vt:lpstr>
      <vt:lpstr>Взаимодействие с РДДМ «Движение первых»</vt:lpstr>
      <vt:lpstr>Благодарю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Павловна</dc:creator>
  <cp:lastModifiedBy>Горохова</cp:lastModifiedBy>
  <cp:revision>44</cp:revision>
  <dcterms:created xsi:type="dcterms:W3CDTF">2024-03-26T06:49:47Z</dcterms:created>
  <dcterms:modified xsi:type="dcterms:W3CDTF">2024-03-29T06:37:58Z</dcterms:modified>
</cp:coreProperties>
</file>