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4" r:id="rId3"/>
    <p:sldId id="279" r:id="rId4"/>
    <p:sldId id="280" r:id="rId5"/>
    <p:sldId id="281" r:id="rId6"/>
    <p:sldId id="276" r:id="rId7"/>
    <p:sldId id="277" r:id="rId8"/>
    <p:sldId id="282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-629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A481298-F1E6-4244-A1D0-FB4C602BED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84A8C55D-209D-433D-8960-0DD736D9D6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A4A6DEE-A14D-42C8-BE54-70B57C8EF3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926BA-CEBE-4239-B5B3-F51D4796181E}" type="datetimeFigureOut">
              <a:rPr lang="ru-RU" smtClean="0"/>
              <a:pPr/>
              <a:t>29.05.2024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4CD716F-4E36-4F78-B1F4-65C3236FA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D88DEAE-1D84-4735-8B90-D54BA2B85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8C4CC-2570-4C6D-BB6D-D08D435808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943423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07441DD-8403-4D84-B730-E546AC5D0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F38FF1DA-618A-4794-AA67-C24205A399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172BE19-704F-4EB7-AAA1-B77F1A171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926BA-CEBE-4239-B5B3-F51D4796181E}" type="datetimeFigureOut">
              <a:rPr lang="ru-RU" smtClean="0"/>
              <a:pPr/>
              <a:t>29.05.2024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3C8CA9E-B92D-4859-941D-6028519839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38F7BF9-FC78-4056-A601-6528EB31C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8C4CC-2570-4C6D-BB6D-D08D435808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716202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BAC152EE-46B2-402B-A61C-79DF3A1861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899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4238D7D8-69E4-4FEC-9CCD-555647B009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9BD5A66-2882-4EDB-9134-397E244847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926BA-CEBE-4239-B5B3-F51D4796181E}" type="datetimeFigureOut">
              <a:rPr lang="ru-RU" smtClean="0"/>
              <a:pPr/>
              <a:t>29.05.2024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4D248CE-C8FE-47B8-BB9F-255917BA5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5275EC7-4BA4-4451-81B2-221B8572D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8C4CC-2570-4C6D-BB6D-D08D435808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42545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F12376E-57C6-454F-97C8-C8C152467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82D382E-DF02-4CBE-AB14-F2C9E9742A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276B549-04E2-4401-B5A0-C6A9BE74B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926BA-CEBE-4239-B5B3-F51D4796181E}" type="datetimeFigureOut">
              <a:rPr lang="ru-RU" smtClean="0"/>
              <a:pPr/>
              <a:t>29.05.2024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525735B-2C45-4F49-BD64-DCAEA9118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8A55A84-A85A-4682-9B7F-6DFE02162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8C4CC-2570-4C6D-BB6D-D08D435808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14517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4451410-A642-4EE5-B97D-E7824E28D8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3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0B08237-F823-4FE6-824A-C70AA338FD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3" y="4589472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757397D-9110-4706-B246-CE7A9C2ADB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926BA-CEBE-4239-B5B3-F51D4796181E}" type="datetimeFigureOut">
              <a:rPr lang="ru-RU" smtClean="0"/>
              <a:pPr/>
              <a:t>29.05.2024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602CB9F-1AA7-47FA-BAF5-98B19EF99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797380F-15C3-4542-82AA-A444947F3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8C4CC-2570-4C6D-BB6D-D08D435808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72864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D6447C1-DA81-4B59-9926-25FB1FF11B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2F1B76B-110E-4593-8E99-E7AC0B3889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5CE91FA-2FCA-407A-BEFA-0CF1C0465E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5EB97C22-8E04-42D5-BF36-FAE8983861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926BA-CEBE-4239-B5B3-F51D4796181E}" type="datetimeFigureOut">
              <a:rPr lang="ru-RU" smtClean="0"/>
              <a:pPr/>
              <a:t>29.05.2024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8850B5BD-0E8C-4AD4-8948-CC6E40FAE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313A651E-9788-48E6-BA13-0824E6C84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8C4CC-2570-4C6D-BB6D-D08D435808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75894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4DEDF3A-4C23-4778-AC42-FC4E2B3F94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CC7D1C9-8BD6-415C-B83D-9EAA089AC8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803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886BEE20-135A-495D-A93B-7E722A9788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803" y="2505076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AA614482-D731-4303-A29F-284863247B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F96B9F59-5579-4AFF-90D8-F5F4A94B19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3" y="2505076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2A0B2E5E-DD48-4240-84A4-297AC0D631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926BA-CEBE-4239-B5B3-F51D4796181E}" type="datetimeFigureOut">
              <a:rPr lang="ru-RU" smtClean="0"/>
              <a:pPr/>
              <a:t>29.05.2024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1A8CCB4A-B120-4F8D-90CC-3CE38B5FCB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B389B5F7-5CCB-4199-99C4-E978611B4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8C4CC-2570-4C6D-BB6D-D08D435808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64125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8388EAB-6DE7-41AC-991B-52600B42FF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1A19AB69-FC01-484D-927A-2CAFB7558D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926BA-CEBE-4239-B5B3-F51D4796181E}" type="datetimeFigureOut">
              <a:rPr lang="ru-RU" smtClean="0"/>
              <a:pPr/>
              <a:t>29.05.2024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6F9F3AE2-8D1B-427D-8EE3-FB5F0AB8FF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91C68B70-16B9-4AC5-8FEA-B201C60F8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8C4CC-2570-4C6D-BB6D-D08D435808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64469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317FCBB4-3AB5-4174-9928-CC65977421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926BA-CEBE-4239-B5B3-F51D4796181E}" type="datetimeFigureOut">
              <a:rPr lang="ru-RU" smtClean="0"/>
              <a:pPr/>
              <a:t>29.05.2024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5C89DFEB-4A8C-4FCB-8611-6C7083FD51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A264DD8F-0089-4802-AF88-5E5338C41A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8C4CC-2570-4C6D-BB6D-D08D435808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23807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F592E39-B849-4A51-AA57-44BE6BE822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092C779-5F87-4FC9-97FD-E559294DB8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203" y="987425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38444702-7D5C-41E2-86D7-195421868E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1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DA473DD-166F-4833-91F8-B9FC6A3CF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926BA-CEBE-4239-B5B3-F51D4796181E}" type="datetimeFigureOut">
              <a:rPr lang="ru-RU" smtClean="0"/>
              <a:pPr/>
              <a:t>29.05.2024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6BF58648-4212-489D-9DA9-2BA35450F7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8D96BE52-851E-44D8-AC90-2BDD79811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8C4CC-2570-4C6D-BB6D-D08D435808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596413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CA2AE6C-D3CF-4B11-8333-8D94C81C0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9B662471-209E-4CCD-AC84-66CA7F1AB18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203" y="987425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312E8A34-9178-4778-9CA6-02537EB88E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1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8B634CFC-C43A-4D7E-A902-29CA2D682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926BA-CEBE-4239-B5B3-F51D4796181E}" type="datetimeFigureOut">
              <a:rPr lang="ru-RU" smtClean="0"/>
              <a:pPr/>
              <a:t>29.05.2024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785B630C-8602-4314-9A7C-62A7200359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CEE768BC-1D20-40A9-B5EB-F63A48BD1D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8C4CC-2570-4C6D-BB6D-D08D435808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3426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A37228-CA56-4801-A5A4-4CCA429BE0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5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332768D9-571A-4EB7-8782-129E1EBCD2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5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859D236-B216-44F6-A401-AAB85C6C57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1" y="63563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C926BA-CEBE-4239-B5B3-F51D4796181E}" type="datetimeFigureOut">
              <a:rPr lang="ru-RU" smtClean="0"/>
              <a:pPr/>
              <a:t>29.05.2024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F19DBE5-7158-48BA-8FA7-30335CCF76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5" y="635635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EE15649-2C23-47AE-B2B6-5C190C496C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1" y="63563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48C4CC-2570-4C6D-BB6D-D08D435808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5563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Users\noutbuk%207\Desktop\&#1051;&#1077;&#1084;&#1077;&#1079;&#1072;%20&#1052;&#1050;%20&#1053;&#1077;&#1081;&#1088;&#1086;&#1089;&#1077;&#1090;&#1080;%20&#1074;%20&#1087;&#1086;&#1084;&#1086;&#1097;&#1100;%20&#1091;&#1095;&#1080;&#1090;&#1077;&#1083;&#1102;\&#1087;&#1080;&#1089;&#1072;&#1090;&#1077;&#1083;&#1080;%20&#1087;&#1086;&#1079;&#1076;&#1088;&#1072;&#1074;&#1083;&#1103;&#1102;&#1090;.ppt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A763E80-AC47-4B86-8D8F-ECFC539D07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92608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19A7F38-A675-4B3A-BE70-9EDDEF236116}"/>
              </a:ext>
            </a:extLst>
          </p:cNvPr>
          <p:cNvSpPr txBox="1"/>
          <p:nvPr/>
        </p:nvSpPr>
        <p:spPr>
          <a:xfrm>
            <a:off x="575188" y="323863"/>
            <a:ext cx="84439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Monotype Corsiva" panose="03010101010201010101" pitchFamily="66" charset="0"/>
              </a:rPr>
              <a:t>Межрайонный фестиваль  </a:t>
            </a:r>
            <a:r>
              <a:rPr lang="ru-RU" sz="3600" b="1" dirty="0" smtClean="0">
                <a:latin typeface="Monotype Corsiva" panose="03010101010201010101" pitchFamily="66" charset="0"/>
              </a:rPr>
              <a:t>мастер-классов</a:t>
            </a:r>
          </a:p>
          <a:p>
            <a:pPr algn="ctr"/>
            <a:r>
              <a:rPr lang="ru-RU" sz="3600" b="1" dirty="0" smtClean="0">
                <a:latin typeface="Monotype Corsiva" panose="03010101010201010101" pitchFamily="66" charset="0"/>
              </a:rPr>
              <a:t> «</a:t>
            </a:r>
            <a:r>
              <a:rPr lang="ru-RU" sz="3600" b="1" dirty="0">
                <a:latin typeface="Monotype Corsiva" panose="03010101010201010101" pitchFamily="66" charset="0"/>
              </a:rPr>
              <a:t>К вершинам мастерства»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2578385"/>
            <a:ext cx="856391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Georgia" panose="02040502050405020303" pitchFamily="18" charset="0"/>
              </a:rPr>
              <a:t>Мастер – класс </a:t>
            </a:r>
          </a:p>
          <a:p>
            <a:pPr algn="ctr"/>
            <a:r>
              <a:rPr lang="ru-RU" sz="3600" dirty="0" smtClean="0">
                <a:latin typeface="Georgia" panose="02040502050405020303" pitchFamily="18" charset="0"/>
              </a:rPr>
              <a:t>учителя русского языка и литературы  </a:t>
            </a:r>
          </a:p>
          <a:p>
            <a:pPr algn="ctr"/>
            <a:r>
              <a:rPr lang="ru-RU" sz="3600" dirty="0" smtClean="0">
                <a:latin typeface="Georgia" panose="02040502050405020303" pitchFamily="18" charset="0"/>
              </a:rPr>
              <a:t>МБОУ Дзержинская средняя школа №2</a:t>
            </a:r>
          </a:p>
          <a:p>
            <a:r>
              <a:rPr lang="ru-RU" sz="3600" dirty="0" smtClean="0">
                <a:latin typeface="Georgia" panose="02040502050405020303" pitchFamily="18" charset="0"/>
              </a:rPr>
              <a:t>   </a:t>
            </a:r>
          </a:p>
          <a:p>
            <a:pPr algn="ctr"/>
            <a:r>
              <a:rPr lang="ru-RU" sz="3600" b="1" dirty="0" err="1" smtClean="0">
                <a:latin typeface="Georgia" panose="02040502050405020303" pitchFamily="18" charset="0"/>
              </a:rPr>
              <a:t>Лемеза</a:t>
            </a:r>
            <a:r>
              <a:rPr lang="ru-RU" sz="3600" b="1" dirty="0" smtClean="0">
                <a:latin typeface="Georgia" panose="02040502050405020303" pitchFamily="18" charset="0"/>
              </a:rPr>
              <a:t> Дарья Александровна</a:t>
            </a:r>
            <a:endParaRPr lang="ru-RU" sz="3600" b="1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6074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9" name="Picture 5" descr="C:\Users\noutbuk 7\Desktop\Лемеза МК Рефлексия от А до Я\kandinsky-download-171691271211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607" y="336868"/>
            <a:ext cx="5916169" cy="5916168"/>
          </a:xfrm>
          <a:prstGeom prst="rect">
            <a:avLst/>
          </a:prstGeom>
          <a:noFill/>
        </p:spPr>
      </p:pic>
      <p:pic>
        <p:nvPicPr>
          <p:cNvPr id="1030" name="Picture 6" descr="C:\Users\noutbuk 7\Desktop\Лемеза МК Рефлексия от А до Я\kandinsky-download-171691282514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2957" y="356617"/>
            <a:ext cx="5943600" cy="5943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07891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noutbuk 7\Downloads\kandinsky-download-1716913619465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651764" y="0"/>
            <a:ext cx="6858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A763E80-AC47-4B86-8D8F-ECFC539D07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92608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19A7F38-A675-4B3A-BE70-9EDDEF236116}"/>
              </a:ext>
            </a:extLst>
          </p:cNvPr>
          <p:cNvSpPr txBox="1"/>
          <p:nvPr/>
        </p:nvSpPr>
        <p:spPr>
          <a:xfrm>
            <a:off x="575188" y="323863"/>
            <a:ext cx="84439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Monotype Corsiva" panose="03010101010201010101" pitchFamily="66" charset="0"/>
              </a:rPr>
              <a:t>Межрайонный фестиваль  </a:t>
            </a:r>
            <a:r>
              <a:rPr lang="ru-RU" sz="3600" b="1" dirty="0" smtClean="0">
                <a:latin typeface="Monotype Corsiva" panose="03010101010201010101" pitchFamily="66" charset="0"/>
              </a:rPr>
              <a:t>мастер-классов</a:t>
            </a:r>
          </a:p>
          <a:p>
            <a:pPr algn="ctr"/>
            <a:r>
              <a:rPr lang="ru-RU" sz="3600" b="1" dirty="0" smtClean="0">
                <a:latin typeface="Monotype Corsiva" panose="03010101010201010101" pitchFamily="66" charset="0"/>
              </a:rPr>
              <a:t> «</a:t>
            </a:r>
            <a:r>
              <a:rPr lang="ru-RU" sz="3600" b="1" dirty="0">
                <a:latin typeface="Monotype Corsiva" panose="03010101010201010101" pitchFamily="66" charset="0"/>
              </a:rPr>
              <a:t>К вершинам мастерства»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1545112"/>
            <a:ext cx="856391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6000" dirty="0" smtClean="0">
              <a:latin typeface="Georgia" panose="02040502050405020303" pitchFamily="18" charset="0"/>
            </a:endParaRPr>
          </a:p>
          <a:p>
            <a:pPr algn="ctr"/>
            <a:r>
              <a:rPr lang="ru-RU" sz="6000" dirty="0" err="1" smtClean="0">
                <a:latin typeface="Georgia" panose="02040502050405020303" pitchFamily="18" charset="0"/>
              </a:rPr>
              <a:t>Нейросеть</a:t>
            </a:r>
            <a:r>
              <a:rPr lang="ru-RU" sz="6000" dirty="0" smtClean="0">
                <a:latin typeface="Georgia" panose="02040502050405020303" pitchFamily="18" charset="0"/>
              </a:rPr>
              <a:t> </a:t>
            </a:r>
          </a:p>
          <a:p>
            <a:pPr algn="ctr"/>
            <a:r>
              <a:rPr lang="ru-RU" sz="6000" dirty="0" smtClean="0">
                <a:latin typeface="Georgia" panose="02040502050405020303" pitchFamily="18" charset="0"/>
              </a:rPr>
              <a:t>в помощь учителю</a:t>
            </a:r>
            <a:endParaRPr lang="ru-RU" sz="6000" b="1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6074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err="1" smtClean="0"/>
              <a:t>Нейросеть</a:t>
            </a:r>
            <a:r>
              <a:rPr lang="ru-RU" dirty="0" smtClean="0"/>
              <a:t> — это программа для обработки данных с помощью математической модели, которая имитирует нейронные связи человеческого мозга.</a:t>
            </a:r>
          </a:p>
          <a:p>
            <a:r>
              <a:rPr lang="ru-RU" b="1" dirty="0" err="1" smtClean="0"/>
              <a:t>Chat</a:t>
            </a:r>
            <a:r>
              <a:rPr lang="ru-RU" b="1" dirty="0" smtClean="0"/>
              <a:t> GPT</a:t>
            </a:r>
            <a:r>
              <a:rPr lang="ru-RU" dirty="0" smtClean="0"/>
              <a:t> (от англ. </a:t>
            </a:r>
            <a:r>
              <a:rPr lang="ru-RU" b="1" i="1" dirty="0" err="1" smtClean="0"/>
              <a:t>G</a:t>
            </a:r>
            <a:r>
              <a:rPr lang="ru-RU" i="1" dirty="0" err="1" smtClean="0"/>
              <a:t>enerative</a:t>
            </a:r>
            <a:r>
              <a:rPr lang="ru-RU" i="1" dirty="0" smtClean="0"/>
              <a:t> </a:t>
            </a:r>
            <a:r>
              <a:rPr lang="ru-RU" b="1" i="1" dirty="0" err="1" smtClean="0"/>
              <a:t>P</a:t>
            </a:r>
            <a:r>
              <a:rPr lang="ru-RU" i="1" dirty="0" err="1" smtClean="0"/>
              <a:t>re-trained</a:t>
            </a:r>
            <a:r>
              <a:rPr lang="ru-RU" i="1" dirty="0" smtClean="0"/>
              <a:t> </a:t>
            </a:r>
            <a:r>
              <a:rPr lang="ru-RU" b="1" i="1" dirty="0" err="1" smtClean="0"/>
              <a:t>T</a:t>
            </a:r>
            <a:r>
              <a:rPr lang="ru-RU" i="1" dirty="0" err="1" smtClean="0"/>
              <a:t>ransformer</a:t>
            </a:r>
            <a:r>
              <a:rPr lang="ru-RU" dirty="0" smtClean="0"/>
              <a:t> «генеративный предварительно обученный </a:t>
            </a:r>
            <a:r>
              <a:rPr lang="ru-RU" dirty="0" err="1" smtClean="0"/>
              <a:t>трансформер</a:t>
            </a:r>
            <a:r>
              <a:rPr lang="ru-RU" dirty="0" smtClean="0"/>
              <a:t>») — чат-бот с генеративным искусственным интеллектом, разработанный компанией OpenAI и способный работать в диалоговом режиме. Система способна отвечать на вопросы, генерировать тексты, относящиеся к различным предметным областям, на разных языках.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/>
              <a:t>ПРАКТИЧЕСКАЯ РАБОТА</a:t>
            </a:r>
            <a:endParaRPr lang="ru-RU" sz="6000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6000" dirty="0" smtClean="0"/>
          </a:p>
          <a:p>
            <a:pPr algn="ctr">
              <a:buNone/>
            </a:pPr>
            <a:r>
              <a:rPr lang="ru-RU" sz="6000" dirty="0" smtClean="0"/>
              <a:t>Работаем вместе. </a:t>
            </a:r>
          </a:p>
          <a:p>
            <a:pPr algn="ctr">
              <a:buNone/>
            </a:pPr>
            <a:r>
              <a:rPr lang="ru-RU" sz="6000" dirty="0" smtClean="0"/>
              <a:t>Любым удобным способом – ноутбук/смартфон.</a:t>
            </a:r>
          </a:p>
        </p:txBody>
      </p:sp>
    </p:spTree>
    <p:extLst>
      <p:ext uri="{BB962C8B-B14F-4D97-AF65-F5344CB8AC3E}">
        <p14:creationId xmlns:p14="http://schemas.microsoft.com/office/powerpoint/2010/main" xmlns="" val="1923094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1924" t="19826" r="19659" b="7464"/>
          <a:stretch>
            <a:fillRect/>
          </a:stretch>
        </p:blipFill>
        <p:spPr bwMode="auto">
          <a:xfrm>
            <a:off x="1097280" y="1"/>
            <a:ext cx="9820656" cy="6875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661989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5" y="365134"/>
            <a:ext cx="10515600" cy="695579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/>
              <a:t>РЕФЛЕКСИЯ</a:t>
            </a:r>
            <a:endParaRPr lang="ru-RU" sz="60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9" name="Picture 5" descr="C:\Users\noutbuk 7\Desktop\Лемеза МК Рефлексия от А до Я\kandinsky-download-171691271211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53291" y="1170115"/>
            <a:ext cx="4762882" cy="4762881"/>
          </a:xfrm>
          <a:prstGeom prst="rect">
            <a:avLst/>
          </a:prstGeom>
          <a:noFill/>
        </p:spPr>
      </p:pic>
      <p:pic>
        <p:nvPicPr>
          <p:cNvPr id="1030" name="Picture 6" descr="C:\Users\noutbuk 7\Desktop\Лемеза МК Рефлексия от А до Я\kandinsky-download-171691282514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91519" y="1169797"/>
            <a:ext cx="4790441" cy="4790440"/>
          </a:xfrm>
          <a:prstGeom prst="rect">
            <a:avLst/>
          </a:prstGeom>
          <a:noFill/>
        </p:spPr>
      </p:pic>
      <p:sp>
        <p:nvSpPr>
          <p:cNvPr id="6" name="Стрелка вправо 5">
            <a:hlinkClick r:id="rId4" action="ppaction://hlinkpres?slideindex=1&amp;slidetitle=Слайд 1"/>
          </p:cNvPr>
          <p:cNvSpPr/>
          <p:nvPr/>
        </p:nvSpPr>
        <p:spPr>
          <a:xfrm>
            <a:off x="4379976" y="6144768"/>
            <a:ext cx="3108960" cy="7132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07891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</TotalTime>
  <Words>53</Words>
  <Application>Microsoft Office PowerPoint</Application>
  <PresentationFormat>Произвольный</PresentationFormat>
  <Paragraphs>19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ПРАКТИЧЕСКАЯ РАБОТА</vt:lpstr>
      <vt:lpstr>Слайд 7</vt:lpstr>
      <vt:lpstr>РЕФЛЕКСИЯ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Gorokhova</dc:creator>
  <cp:lastModifiedBy>noutbuk 7</cp:lastModifiedBy>
  <cp:revision>20</cp:revision>
  <dcterms:created xsi:type="dcterms:W3CDTF">2024-05-27T13:00:07Z</dcterms:created>
  <dcterms:modified xsi:type="dcterms:W3CDTF">2024-05-29T01:50:10Z</dcterms:modified>
</cp:coreProperties>
</file>