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AD2E-CB3C-41C5-8B52-363F26BE5541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1D4E-3A36-4657-A132-1836D21FB4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25864" t="8656" r="26674" b="5352"/>
          <a:stretch>
            <a:fillRect/>
          </a:stretch>
        </p:blipFill>
        <p:spPr bwMode="auto">
          <a:xfrm>
            <a:off x="1643042" y="0"/>
            <a:ext cx="5786478" cy="685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14366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Участники:</a:t>
            </a:r>
            <a:r>
              <a:rPr lang="ru-RU" sz="2400" dirty="0" smtClean="0"/>
              <a:t> </a:t>
            </a:r>
            <a:r>
              <a:rPr lang="ru-RU" sz="2400" dirty="0" smtClean="0"/>
              <a:t>2023-2024 </a:t>
            </a:r>
            <a:r>
              <a:rPr lang="ru-RU" sz="2400" dirty="0" err="1" smtClean="0"/>
              <a:t>уч.г</a:t>
            </a:r>
            <a:r>
              <a:rPr lang="ru-RU" sz="2400" dirty="0" smtClean="0"/>
              <a:t>. – 190 команд образовательных учреждений Красноярского края;</a:t>
            </a:r>
          </a:p>
          <a:p>
            <a:r>
              <a:rPr lang="ru-RU" sz="2400" dirty="0" smtClean="0"/>
              <a:t>Команда МБОУ Дзержинской СШ №2 «Доктора – волшебники»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</a:t>
            </a:r>
            <a:r>
              <a:rPr lang="ru-RU" sz="2400" dirty="0"/>
              <a:t>информирование и обучение навыкам, необходимым для сохранения здоровья человека.</a:t>
            </a: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8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Дистанционное обучение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682" r="280" b="4349"/>
          <a:stretch>
            <a:fillRect/>
          </a:stretch>
        </p:blipFill>
        <p:spPr bwMode="auto">
          <a:xfrm>
            <a:off x="142844" y="1361259"/>
            <a:ext cx="9001156" cy="45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Очное обучение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055" t="26041" r="17383" b="4166"/>
          <a:stretch>
            <a:fillRect/>
          </a:stretch>
        </p:blipFill>
        <p:spPr bwMode="auto">
          <a:xfrm>
            <a:off x="1142976" y="1285860"/>
            <a:ext cx="7000924" cy="533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01421135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857232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01421135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472386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Уроки здоровья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1857364"/>
            <a:ext cx="2802994" cy="210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01421135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000372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/>
          <a:srcRect l="1562" t="31250" b="12500"/>
          <a:stretch>
            <a:fillRect/>
          </a:stretch>
        </p:blipFill>
        <p:spPr>
          <a:xfrm>
            <a:off x="214282" y="4000504"/>
            <a:ext cx="666746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664" t="26461" r="14728" b="18555"/>
          <a:stretch>
            <a:fillRect/>
          </a:stretch>
        </p:blipFill>
        <p:spPr bwMode="auto">
          <a:xfrm>
            <a:off x="2214545" y="1285860"/>
            <a:ext cx="5551171" cy="52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Квест – игра </a:t>
            </a:r>
            <a:br>
              <a:rPr lang="ru-RU" dirty="0" smtClean="0"/>
            </a:br>
            <a:r>
              <a:rPr lang="ru-RU" dirty="0" smtClean="0"/>
              <a:t>«Если хочешь быть здоров!»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Дистанционное обучение </vt:lpstr>
      <vt:lpstr>Очное обучение</vt:lpstr>
      <vt:lpstr>Уроки здоровья</vt:lpstr>
      <vt:lpstr>Квест – игра  «Если хочешь быть здоров!»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Порунова Н.В</dc:creator>
  <cp:lastModifiedBy>Порунова Н.В</cp:lastModifiedBy>
  <cp:revision>1</cp:revision>
  <dcterms:created xsi:type="dcterms:W3CDTF">2023-12-18T03:00:43Z</dcterms:created>
  <dcterms:modified xsi:type="dcterms:W3CDTF">2023-12-18T04:16:47Z</dcterms:modified>
</cp:coreProperties>
</file>