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Динамика заболевания сахарный диабет в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Дзержинском районе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5.7321117929675466E-2"/>
          <c:y val="0.16014850389221488"/>
          <c:w val="0.704268794325695"/>
          <c:h val="0.7265239476529985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человек</c:v>
                </c:pt>
              </c:strCache>
            </c:strRef>
          </c:tx>
          <c:marker>
            <c:symbol val="none"/>
          </c:marker>
          <c:cat>
            <c:strRef>
              <c:f>Лист1!$A$2:$A$5</c:f>
              <c:strCache>
                <c:ptCount val="4"/>
                <c:pt idx="0">
                  <c:v>2017г</c:v>
                </c:pt>
                <c:pt idx="1">
                  <c:v>2018г </c:v>
                </c:pt>
                <c:pt idx="2">
                  <c:v>2019г</c:v>
                </c:pt>
                <c:pt idx="3">
                  <c:v>2020г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345</c:v>
                </c:pt>
                <c:pt idx="1">
                  <c:v>369</c:v>
                </c:pt>
                <c:pt idx="2">
                  <c:v>405</c:v>
                </c:pt>
                <c:pt idx="3">
                  <c:v>448</c:v>
                </c:pt>
              </c:numCache>
            </c:numRef>
          </c:val>
        </c:ser>
        <c:marker val="1"/>
        <c:axId val="45576192"/>
        <c:axId val="62050304"/>
      </c:lineChart>
      <c:catAx>
        <c:axId val="45576192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62050304"/>
        <c:crosses val="autoZero"/>
        <c:auto val="1"/>
        <c:lblAlgn val="ctr"/>
        <c:lblOffset val="100"/>
      </c:catAx>
      <c:valAx>
        <c:axId val="620503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45576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788978054730062"/>
          <c:y val="0.53751522807224639"/>
          <c:w val="0.21233029847754101"/>
          <c:h val="0.15753507823338259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ngs24.ru/text/health/2021/11/22/70258055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1928802"/>
            <a:ext cx="7406640" cy="14287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Исследовательская работа «Сахарная болезнь»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4000504"/>
            <a:ext cx="4124324" cy="2221878"/>
          </a:xfrm>
        </p:spPr>
        <p:txBody>
          <a:bodyPr>
            <a:normAutofit fontScale="85000" lnSpcReduction="10000"/>
          </a:bodyPr>
          <a:lstStyle/>
          <a:p>
            <a:r>
              <a:rPr lang="ru-RU" u="sng" dirty="0" smtClean="0"/>
              <a:t>Автор</a:t>
            </a:r>
            <a:r>
              <a:rPr lang="ru-RU" dirty="0" smtClean="0"/>
              <a:t>: </a:t>
            </a:r>
            <a:r>
              <a:rPr lang="ru-RU" b="1" dirty="0" err="1" smtClean="0"/>
              <a:t>Гречухина</a:t>
            </a:r>
            <a:r>
              <a:rPr lang="ru-RU" b="1" dirty="0" smtClean="0"/>
              <a:t> Вероника</a:t>
            </a:r>
            <a:r>
              <a:rPr lang="ru-RU" dirty="0" smtClean="0"/>
              <a:t>, </a:t>
            </a:r>
            <a:r>
              <a:rPr lang="ru-RU" sz="2400" dirty="0" smtClean="0"/>
              <a:t>ученица 9А класса МБОУ Дзержинской средней школы №2</a:t>
            </a:r>
          </a:p>
          <a:p>
            <a:r>
              <a:rPr lang="ru-RU" u="sng" dirty="0" smtClean="0"/>
              <a:t>Руководитель</a:t>
            </a:r>
            <a:r>
              <a:rPr lang="ru-RU" dirty="0" smtClean="0"/>
              <a:t>: </a:t>
            </a:r>
            <a:r>
              <a:rPr lang="ru-RU" b="1" dirty="0" err="1" smtClean="0"/>
              <a:t>Порунова</a:t>
            </a:r>
            <a:r>
              <a:rPr lang="ru-RU" b="1" dirty="0" smtClean="0"/>
              <a:t> Н.В</a:t>
            </a:r>
            <a:r>
              <a:rPr lang="ru-RU" dirty="0" smtClean="0"/>
              <a:t>., </a:t>
            </a:r>
            <a:r>
              <a:rPr lang="ru-RU" sz="2400" dirty="0" smtClean="0"/>
              <a:t>учитель химии МБОУ Дзержинской средней школы №2</a:t>
            </a:r>
          </a:p>
          <a:p>
            <a:endParaRPr lang="ru-RU" dirty="0"/>
          </a:p>
        </p:txBody>
      </p:sp>
      <p:pic>
        <p:nvPicPr>
          <p:cNvPr id="1026" name="Picture 2" descr="Без названия 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071942"/>
            <a:ext cx="3401273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85918" y="285728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КРАЕВОЙ МОЛОДЕЖНЫЙ ФОРУМ </a:t>
            </a:r>
            <a:br>
              <a:rPr lang="ru-RU" sz="2000" b="1" dirty="0" smtClean="0"/>
            </a:br>
            <a:r>
              <a:rPr lang="ru-RU" sz="2000" b="1" dirty="0" smtClean="0"/>
              <a:t>«НАУЧНО-ТЕХНИЧЕСКИЙ ПОТЕНЦИАЛ СИБИРИ»</a:t>
            </a:r>
            <a:br>
              <a:rPr lang="ru-RU" sz="2000" b="1" dirty="0" smtClean="0"/>
            </a:br>
            <a:r>
              <a:rPr lang="ru-RU" sz="2000" b="1" dirty="0" smtClean="0"/>
              <a:t>Муниципальный этап </a:t>
            </a:r>
            <a:br>
              <a:rPr lang="ru-RU" sz="2000" b="1" dirty="0" smtClean="0"/>
            </a:br>
            <a:r>
              <a:rPr lang="ru-RU" sz="2000" b="1" dirty="0" smtClean="0"/>
              <a:t>«ПЕРВЫЕ ШАГИ В НАУКУ- 2022»</a:t>
            </a:r>
            <a:endParaRPr lang="ru-RU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Правильное питание</a:t>
            </a:r>
            <a:endParaRPr lang="ru-RU" dirty="0"/>
          </a:p>
        </p:txBody>
      </p:sp>
      <p:pic>
        <p:nvPicPr>
          <p:cNvPr id="6" name="Содержимое 5" descr="bfa3bc48c146efd1e540ea8ae82d747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1087" y="2071687"/>
            <a:ext cx="5667375" cy="355282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428604"/>
            <a:ext cx="7498080" cy="48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  СПИСОК ИСПОЛЬЗУЕМЫХ ИСТОЧНИКОВ</a:t>
            </a:r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Драгомиров А.Г., Маш Р.Д. «Человек и его здоровье» учебник  для 8 класса. Москва Издательский центр «Вента – Граф» 2010</a:t>
            </a:r>
          </a:p>
          <a:p>
            <a:pPr lvl="0"/>
            <a:r>
              <a:rPr lang="ru-RU" dirty="0" smtClean="0"/>
              <a:t>Петровский Б.В. Краткая медицинская энциклопедия. Москва: Советская энциклопедия, 1989.</a:t>
            </a:r>
          </a:p>
          <a:p>
            <a:pPr lvl="0"/>
            <a:r>
              <a:rPr lang="ru-RU" dirty="0" smtClean="0"/>
              <a:t>Химия. Я познаю мир. Детская энциклопедия. Составитель Савина Л.А. Москва «</a:t>
            </a:r>
            <a:r>
              <a:rPr lang="ru-RU" dirty="0" err="1" smtClean="0"/>
              <a:t>Астрель</a:t>
            </a:r>
            <a:r>
              <a:rPr lang="ru-RU" dirty="0" smtClean="0"/>
              <a:t>» 2003г.</a:t>
            </a:r>
          </a:p>
          <a:p>
            <a:pPr lvl="0"/>
            <a:r>
              <a:rPr lang="ru-RU" dirty="0" smtClean="0"/>
              <a:t>Энциклопедия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; </a:t>
            </a:r>
            <a:r>
              <a:rPr lang="en-US" dirty="0" smtClean="0"/>
              <a:t>CD</a:t>
            </a:r>
            <a:r>
              <a:rPr lang="ru-RU" dirty="0" smtClean="0"/>
              <a:t>-диск</a:t>
            </a:r>
          </a:p>
          <a:p>
            <a:pPr lvl="0"/>
            <a:r>
              <a:rPr lang="ru-RU" u="sng" dirty="0" smtClean="0">
                <a:hlinkClick r:id="rId2"/>
              </a:rPr>
              <a:t>https://ngs24.ru/text/health/2021/11/22/70258055/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yyru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14290"/>
            <a:ext cx="7772274" cy="607222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/>
              <a:t>Цель исследования: </a:t>
            </a:r>
            <a:r>
              <a:rPr lang="ru-RU" sz="2000" dirty="0" smtClean="0"/>
              <a:t>выявить причины возникновения заболевания сахарным диабетом и провести статистический анализ данного заболевания в Дзержинском районе.  Определить  меры профилактики сахарного диабета среди населения.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28802"/>
            <a:ext cx="7498080" cy="492919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     Задачи: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1. Изучить литературу по данной проблеме.</a:t>
            </a:r>
          </a:p>
          <a:p>
            <a:pPr lvl="0">
              <a:buNone/>
            </a:pPr>
            <a:r>
              <a:rPr lang="ru-RU" dirty="0" smtClean="0"/>
              <a:t>2. Провести беседу с главным врачом Дзержинской районной больницы </a:t>
            </a:r>
            <a:r>
              <a:rPr lang="ru-RU" dirty="0" err="1" smtClean="0"/>
              <a:t>Роновой</a:t>
            </a:r>
            <a:r>
              <a:rPr lang="ru-RU" dirty="0" smtClean="0"/>
              <a:t> Еленой Васильевной  по статистике заболевания сахарным диабетом в нашем районе.</a:t>
            </a:r>
          </a:p>
          <a:p>
            <a:pPr lvl="0">
              <a:buNone/>
            </a:pPr>
            <a:r>
              <a:rPr lang="ru-RU" dirty="0" smtClean="0"/>
              <a:t>3. Сделать статистический анализ заболевания в Дзержинском районе.</a:t>
            </a:r>
          </a:p>
          <a:p>
            <a:pPr lvl="0">
              <a:buNone/>
            </a:pPr>
            <a:r>
              <a:rPr lang="ru-RU" dirty="0" smtClean="0"/>
              <a:t>4.  Провести анкетирование учащихся нашей школы с целью выявления потребления ими продуктов, содержащих сахар и наличия знаний у них о заболевании сахарный диабет.</a:t>
            </a:r>
          </a:p>
          <a:p>
            <a:pPr lvl="0">
              <a:buNone/>
            </a:pPr>
            <a:r>
              <a:rPr lang="ru-RU" dirty="0" smtClean="0"/>
              <a:t>5. Проанализировать все результаты, сделать выводы и дать рекомендации учащимся и их родителям по профилактике данного заболевания.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14356"/>
            <a:ext cx="7498080" cy="1500198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00042"/>
            <a:ext cx="7504960" cy="621510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Гипотеза: </a:t>
            </a:r>
            <a:r>
              <a:rPr lang="ru-RU" dirty="0" smtClean="0"/>
              <a:t>жители Дзержинского района, а в частности учащиеся нашей школы, плохо информированы о сахарном диабете и причинах его возникновения и как следствие – подвержены риску заболеть этим заболеванием.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Объектом исследования </a:t>
            </a:r>
            <a:r>
              <a:rPr lang="ru-RU" dirty="0" smtClean="0"/>
              <a:t>стали учащиеся 5-11 классов МБОУ Дзержинской СШ №2 имени Вадима </a:t>
            </a:r>
            <a:r>
              <a:rPr lang="ru-RU" dirty="0" err="1" smtClean="0"/>
              <a:t>Шпакова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Предметом исследования</a:t>
            </a:r>
            <a:r>
              <a:rPr lang="ru-RU" dirty="0" smtClean="0"/>
              <a:t> знания о признаках и причинах заболевания сахарный диабет среди учащихся нашей школы.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Методы исследования: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      Анализ литературы;</a:t>
            </a:r>
          </a:p>
          <a:p>
            <a:pPr lvl="0">
              <a:buNone/>
            </a:pPr>
            <a:r>
              <a:rPr lang="ru-RU" dirty="0" smtClean="0"/>
              <a:t>      Анкетирование;</a:t>
            </a:r>
          </a:p>
          <a:p>
            <a:pPr lvl="0">
              <a:buNone/>
            </a:pPr>
            <a:r>
              <a:rPr lang="ru-RU" dirty="0" smtClean="0"/>
              <a:t>      Беседа с главным врачом Дзержинской районной поликлиники;</a:t>
            </a:r>
          </a:p>
          <a:p>
            <a:pPr lvl="0">
              <a:buNone/>
            </a:pPr>
            <a:r>
              <a:rPr lang="ru-RU" dirty="0" smtClean="0"/>
              <a:t>      Интерпретация  полученных данных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Сахарный диабет</a:t>
            </a:r>
            <a:r>
              <a:rPr lang="ru-RU" sz="2000" dirty="0" smtClean="0"/>
              <a:t> — </a:t>
            </a:r>
            <a:r>
              <a:rPr lang="ru-RU" sz="2000" b="1" dirty="0" smtClean="0"/>
              <a:t>это</a:t>
            </a:r>
            <a:r>
              <a:rPr lang="ru-RU" sz="2000" dirty="0" smtClean="0"/>
              <a:t> эндокринное заболевание, характеризующееся хроническим повышением уровня сахара в крови вследствие абсолютного или относительного дефицита инсулина — гормона поджелудочной железы.</a:t>
            </a:r>
            <a:endParaRPr lang="ru-RU" sz="2000" dirty="0"/>
          </a:p>
        </p:txBody>
      </p:sp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64305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7540" t="31588" r="22925" b="20971"/>
          <a:stretch>
            <a:fillRect/>
          </a:stretch>
        </p:blipFill>
        <p:spPr bwMode="auto">
          <a:xfrm>
            <a:off x="255071" y="214290"/>
            <a:ext cx="8888929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285728"/>
          <a:ext cx="7791474" cy="5962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/>
          <a:srcRect l="14275" t="25644" r="54594" b="20898"/>
          <a:stretch>
            <a:fillRect/>
          </a:stretch>
        </p:blipFill>
        <p:spPr bwMode="auto">
          <a:xfrm>
            <a:off x="5929290" y="714356"/>
            <a:ext cx="3214710" cy="310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7498080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Анализ анкет учащихся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56376" t="38674" r="13834" b="16965"/>
          <a:stretch>
            <a:fillRect/>
          </a:stretch>
        </p:blipFill>
        <p:spPr bwMode="auto">
          <a:xfrm>
            <a:off x="0" y="928670"/>
            <a:ext cx="307183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 l="56531" t="31445" r="11566" b="20703"/>
          <a:stretch>
            <a:fillRect/>
          </a:stretch>
        </p:blipFill>
        <p:spPr bwMode="auto">
          <a:xfrm>
            <a:off x="3286116" y="3571876"/>
            <a:ext cx="3500430" cy="295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 l="59243" t="26875" r="16544" b="20898"/>
          <a:stretch>
            <a:fillRect/>
          </a:stretch>
        </p:blipFill>
        <p:spPr bwMode="auto">
          <a:xfrm>
            <a:off x="6643670" y="3825854"/>
            <a:ext cx="2500330" cy="303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 l="14861" t="32603" r="55189" b="20703"/>
          <a:stretch>
            <a:fillRect/>
          </a:stretch>
        </p:blipFill>
        <p:spPr bwMode="auto">
          <a:xfrm>
            <a:off x="0" y="3500438"/>
            <a:ext cx="3286116" cy="2880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 l="16194" t="44835" r="53323" b="10804"/>
          <a:stretch>
            <a:fillRect/>
          </a:stretch>
        </p:blipFill>
        <p:spPr bwMode="auto">
          <a:xfrm>
            <a:off x="2928926" y="785794"/>
            <a:ext cx="314327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64396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Классный час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«Как спастись от «Сахарной болезни»</a:t>
            </a:r>
            <a:endParaRPr lang="ru-RU" dirty="0"/>
          </a:p>
        </p:txBody>
      </p:sp>
      <p:pic>
        <p:nvPicPr>
          <p:cNvPr id="5" name="Содержимое 4" descr="16474079873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762" b="18154"/>
          <a:stretch>
            <a:fillRect/>
          </a:stretch>
        </p:blipFill>
        <p:spPr>
          <a:xfrm>
            <a:off x="1428728" y="2143116"/>
            <a:ext cx="342902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59810" t="14750" r="22329" b="13867"/>
          <a:stretch>
            <a:fillRect/>
          </a:stretch>
        </p:blipFill>
        <p:spPr bwMode="auto">
          <a:xfrm rot="2192155">
            <a:off x="6391949" y="2687538"/>
            <a:ext cx="1785950" cy="401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l="59810" t="14750" r="22329" b="13867"/>
          <a:stretch>
            <a:fillRect/>
          </a:stretch>
        </p:blipFill>
        <p:spPr bwMode="auto">
          <a:xfrm rot="20562696">
            <a:off x="5199403" y="2103524"/>
            <a:ext cx="1785950" cy="401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 l="59810" t="14750" r="22329" b="13867"/>
          <a:stretch>
            <a:fillRect/>
          </a:stretch>
        </p:blipFill>
        <p:spPr bwMode="auto">
          <a:xfrm rot="645319">
            <a:off x="5788021" y="1703006"/>
            <a:ext cx="1785950" cy="401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 l="59810" t="14750" r="22329" b="13867"/>
          <a:stretch>
            <a:fillRect/>
          </a:stretch>
        </p:blipFill>
        <p:spPr bwMode="auto">
          <a:xfrm rot="1498229">
            <a:off x="5978538" y="2475401"/>
            <a:ext cx="1785950" cy="401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105</TotalTime>
  <Words>327</Words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Исследовательская работа «Сахарная болезнь»</vt:lpstr>
      <vt:lpstr>Слайд 2</vt:lpstr>
      <vt:lpstr>Цель исследования: выявить причины возникновения заболевания сахарным диабетом и провести статистический анализ данного заболевания в Дзержинском районе.  Определить  меры профилактики сахарного диабета среди населения.</vt:lpstr>
      <vt:lpstr> </vt:lpstr>
      <vt:lpstr>Сахарный диабет — это эндокринное заболевание, характеризующееся хроническим повышением уровня сахара в крови вследствие абсолютного или относительного дефицита инсулина — гормона поджелудочной железы.</vt:lpstr>
      <vt:lpstr>Слайд 6</vt:lpstr>
      <vt:lpstr>Слайд 7</vt:lpstr>
      <vt:lpstr>Анализ анкет учащихся</vt:lpstr>
      <vt:lpstr>Классный час  «Как спастись от «Сахарной болезни»</vt:lpstr>
      <vt:lpstr>Правильное питание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«Сахарная болезнь»</dc:title>
  <dc:creator>Наталья</dc:creator>
  <cp:lastModifiedBy>Наталья</cp:lastModifiedBy>
  <cp:revision>13</cp:revision>
  <dcterms:created xsi:type="dcterms:W3CDTF">2022-03-11T08:11:09Z</dcterms:created>
  <dcterms:modified xsi:type="dcterms:W3CDTF">2022-03-30T14:03:51Z</dcterms:modified>
</cp:coreProperties>
</file>