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A3C12-1DC0-4CE3-819D-D3A861389491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38364-131B-47AF-B09F-3BA59BC983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892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A38364-131B-47AF-B09F-3BA59BC9832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025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C027FB-5EE9-2B9D-F759-A7BE605224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C1BE297-D4C4-A30D-1E28-13A843684B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EE3449-1776-C87B-19CC-3BCCBD085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4026-C04A-48E3-8362-FC0DD0E9C398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6D1D9C-AE0D-7AE2-ED98-1E0806189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5B12D8-49E3-068F-C635-DC16B43DC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F1033-ED81-43DA-A9D1-C95EA21A0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308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E43A2A-EBC8-A670-C4EF-5401A4F9A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CD40BCB-8626-C498-6160-5588D81D1C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0705D0-9E10-25BC-A094-C806005C7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4026-C04A-48E3-8362-FC0DD0E9C398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B8F0A1-A932-9DAA-4FA9-38BA246A0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0B3EE6-5B20-389F-BCD8-2737C489F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F1033-ED81-43DA-A9D1-C95EA21A0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634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66C1D0F-009A-84F1-4FFD-0DCDAFA7FB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0E083C0-86B9-B4E4-4835-A4840FD2D4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A3AE2B-E3ED-4D9C-2A18-EFEFBE882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4026-C04A-48E3-8362-FC0DD0E9C398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9C81D8-A289-7182-4516-54FFAD88B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8E4BE4-161E-AF51-63D1-2E537E6EE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F1033-ED81-43DA-A9D1-C95EA21A0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855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81724C-892E-5968-2475-85C031103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718C35-E289-F62F-1A18-F07CF12C45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6C9F68-BDCF-B1EF-B9F5-6ABA1A796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4026-C04A-48E3-8362-FC0DD0E9C398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FC321-B40C-E280-8F68-32BD5344C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C95548-AE7F-2408-9866-07A1C9E96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F1033-ED81-43DA-A9D1-C95EA21A0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929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AFDB43-3E46-C266-8F46-851C8D567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67932E-D9BA-48DE-43C7-5840388FC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8FF7B8-9801-BBB5-DC54-630155946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4026-C04A-48E3-8362-FC0DD0E9C398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E6BA30-CA12-1904-13FD-DF50A1F06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E903C3-BF98-8B67-7B29-947883DA6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F1033-ED81-43DA-A9D1-C95EA21A0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810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EA8E83-9CC3-95F2-932E-FCCB2DEC9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0E6D44-801F-2FB5-AEA3-7EEE98DB5C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2671D10-D940-3AC6-ADFC-ADB325CCB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CDFB1A7-8CE8-C185-44F9-3A9B37525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4026-C04A-48E3-8362-FC0DD0E9C398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C84B539-B7C0-14C3-94E2-3816F73FC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62007FE-900E-52A0-7E80-5860B43C5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F1033-ED81-43DA-A9D1-C95EA21A0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187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E1C068-FB94-43DD-B895-ABA888801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8C58EA-BA1F-EEA9-F0AC-AD80B3607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9E25852-1A10-7F2D-9739-2F967ED093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C685996-F5BA-CB6B-9BD4-8FB7942EA6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88F1B2D-55BE-025E-083A-D2E8877F04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AD9EC87-E988-873C-B2F6-9D1FF04B9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4026-C04A-48E3-8362-FC0DD0E9C398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648F420-ACDA-09AC-3EA7-2F3B2171D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11C90E5-6EF6-F7D3-740B-3D3010AAF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F1033-ED81-43DA-A9D1-C95EA21A0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566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0E6A14-5B43-CE90-EEE4-837F1D3C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5357B5E-D399-D0DA-416F-31E2A1CA1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4026-C04A-48E3-8362-FC0DD0E9C398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F6977EC-1DB7-77A9-6027-3ADBF1319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B7977AE-856D-0877-B43E-C89456C7A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F1033-ED81-43DA-A9D1-C95EA21A0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568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B2DC7ED-2722-FADB-E054-F2ACBB32A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4026-C04A-48E3-8362-FC0DD0E9C398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A0F52F9-A16B-96E8-6E8C-E2C24FBA1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9ADB84D-9068-BC43-E6DE-370CF2494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F1033-ED81-43DA-A9D1-C95EA21A0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587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043022-CE0C-4A58-FC5C-20C591010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CEC6D5-97A0-B9EC-A742-43013D2D5C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D6E9690-3676-210F-5CA1-7DFEC93AB4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D431429-5992-0B66-EC1F-D086DE3B6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4026-C04A-48E3-8362-FC0DD0E9C398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5DD6B1C-2194-669E-3C88-A4556E7DF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DB6A270-E483-67A4-A40E-F774A8CD8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F1033-ED81-43DA-A9D1-C95EA21A0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166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ED4691-B281-603C-24AE-D7CF22B34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06B3989-33CC-C90E-A25D-E98C531403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25A3EBC-EB8F-2B49-7C8D-5588790958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7C4486D-50CB-79CC-A379-7AEC53362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94026-C04A-48E3-8362-FC0DD0E9C398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40C9E7-16F2-D19A-36E4-9EABD821C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D492723-4C60-A4D8-AF71-221EB7130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F1033-ED81-43DA-A9D1-C95EA21A0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050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EB054C-AA86-4B16-89F8-11B2985DC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05C034F-9B45-9CD5-3DF7-DF25EDA4B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81C307-B35D-EE3F-8139-D01DDB2F91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94026-C04A-48E3-8362-FC0DD0E9C398}" type="datetimeFigureOut">
              <a:rPr lang="ru-RU" smtClean="0"/>
              <a:t>26.11.2024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0DDFDC-3880-2018-C4C8-56837D5D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CA311A-505C-F4B3-84EA-48BA828891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F1033-ED81-43DA-A9D1-C95EA21A0A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633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72C0897-4BE9-3D76-EDE8-93B56A9BAAD3}"/>
              </a:ext>
            </a:extLst>
          </p:cNvPr>
          <p:cNvSpPr txBox="1"/>
          <p:nvPr/>
        </p:nvSpPr>
        <p:spPr>
          <a:xfrm>
            <a:off x="4140200" y="211265"/>
            <a:ext cx="5757334" cy="417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Bef>
                <a:spcPts val="2000"/>
              </a:spcBef>
              <a:spcAft>
                <a:spcPts val="600"/>
              </a:spcAft>
            </a:pPr>
            <a:r>
              <a:rPr lang="ru-RU" sz="2000" b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Игра «Математические колонизаторы»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F512BDB-64CA-4AAD-61FA-B3C289987D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8885" y="3527604"/>
            <a:ext cx="4024695" cy="282720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C9701C9-F21E-FBE3-43B6-6E26FA984A77}"/>
              </a:ext>
            </a:extLst>
          </p:cNvPr>
          <p:cNvSpPr txBox="1"/>
          <p:nvPr/>
        </p:nvSpPr>
        <p:spPr>
          <a:xfrm>
            <a:off x="807720" y="862341"/>
            <a:ext cx="10774680" cy="1025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800" kern="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Когда-то была одна огромная Империя, которую уничтожили внутренние разногласия. Теперь на ее обломках есть три страны (на карте-крепости), которые стремятся к власти и могуществу.</a:t>
            </a: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kern="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Вы играете за одну из стран. </a:t>
            </a: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F64AB5-8BC0-50D1-15F7-A94E1F9062C1}"/>
              </a:ext>
            </a:extLst>
          </p:cNvPr>
          <p:cNvSpPr txBox="1"/>
          <p:nvPr/>
        </p:nvSpPr>
        <p:spPr>
          <a:xfrm>
            <a:off x="1341120" y="44447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800" b="1" kern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Легенда</a:t>
            </a:r>
            <a:endParaRPr lang="ru-RU" sz="2400" b="1" kern="1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AC5E09-B34F-0F26-D62A-AC302C6E73A6}"/>
              </a:ext>
            </a:extLst>
          </p:cNvPr>
          <p:cNvSpPr txBox="1"/>
          <p:nvPr/>
        </p:nvSpPr>
        <p:spPr>
          <a:xfrm>
            <a:off x="754380" y="2062171"/>
            <a:ext cx="10401300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800" kern="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Задача команды:  захватить территорию</a:t>
            </a:r>
            <a:endParaRPr lang="ru-RU" sz="2400" kern="1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1800" kern="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Клетка считается захваченной, когда верно выполнено задание. </a:t>
            </a: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2000" kern="1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Побеждает команда, захватившая больше всего клеток.  </a:t>
            </a:r>
          </a:p>
          <a:p>
            <a:pPr algn="just"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16" name="Google Shape;90;p13">
            <a:extLst>
              <a:ext uri="{FF2B5EF4-FFF2-40B4-BE49-F238E27FC236}">
                <a16:creationId xmlns:a16="http://schemas.microsoft.com/office/drawing/2014/main" id="{39B41566-3B57-9E35-68CA-7F807DA8596A}"/>
              </a:ext>
            </a:extLst>
          </p:cNvPr>
          <p:cNvPicPr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11911" y="3671404"/>
            <a:ext cx="813912" cy="922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475EB52-4B27-CE32-CCFE-F34BA1617F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6891" y="3387107"/>
            <a:ext cx="805173" cy="925091"/>
          </a:xfrm>
          <a:prstGeom prst="rect">
            <a:avLst/>
          </a:prstGeom>
        </p:spPr>
      </p:pic>
      <p:pic>
        <p:nvPicPr>
          <p:cNvPr id="18" name="Google Shape;89;p13">
            <a:extLst>
              <a:ext uri="{FF2B5EF4-FFF2-40B4-BE49-F238E27FC236}">
                <a16:creationId xmlns:a16="http://schemas.microsoft.com/office/drawing/2014/main" id="{43105346-3922-26C7-7088-F35FCE7B0409}"/>
              </a:ext>
            </a:extLst>
          </p:cNvPr>
          <p:cNvPicPr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08197" y="4038150"/>
            <a:ext cx="953982" cy="853164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520E9E5-648D-77C2-3242-8F61E928FDE6}"/>
              </a:ext>
            </a:extLst>
          </p:cNvPr>
          <p:cNvSpPr txBox="1"/>
          <p:nvPr/>
        </p:nvSpPr>
        <p:spPr>
          <a:xfrm>
            <a:off x="6527365" y="5890310"/>
            <a:ext cx="50999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(Колонизатор- это человек, принимающий участие в освоении, заселении пустующих территорий)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8563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270AF151-0C97-7022-507F-3DB809DFAA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264" y="0"/>
            <a:ext cx="9772602" cy="6864909"/>
          </a:xfrm>
          <a:prstGeom prst="rect">
            <a:avLst/>
          </a:prstGeom>
        </p:spPr>
      </p:pic>
      <p:pic>
        <p:nvPicPr>
          <p:cNvPr id="3" name="Google Shape;90;p13">
            <a:extLst>
              <a:ext uri="{FF2B5EF4-FFF2-40B4-BE49-F238E27FC236}">
                <a16:creationId xmlns:a16="http://schemas.microsoft.com/office/drawing/2014/main" id="{82849702-B11C-83CB-80C4-DF674E11C041}"/>
              </a:ext>
            </a:extLst>
          </p:cNvPr>
          <p:cNvPicPr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69493" y="4572794"/>
            <a:ext cx="542290" cy="542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90;p13">
            <a:extLst>
              <a:ext uri="{FF2B5EF4-FFF2-40B4-BE49-F238E27FC236}">
                <a16:creationId xmlns:a16="http://schemas.microsoft.com/office/drawing/2014/main" id="{B3D30774-9182-D294-1859-A59F03AFC4F7}"/>
              </a:ext>
            </a:extLst>
          </p:cNvPr>
          <p:cNvPicPr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69493" y="4666598"/>
            <a:ext cx="542290" cy="542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90;p13">
            <a:extLst>
              <a:ext uri="{FF2B5EF4-FFF2-40B4-BE49-F238E27FC236}">
                <a16:creationId xmlns:a16="http://schemas.microsoft.com/office/drawing/2014/main" id="{D84E79D6-8A46-5D74-DF83-DEC6897857F2}"/>
              </a:ext>
            </a:extLst>
          </p:cNvPr>
          <p:cNvPicPr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69493" y="4647821"/>
            <a:ext cx="542290" cy="542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90;p13">
            <a:extLst>
              <a:ext uri="{FF2B5EF4-FFF2-40B4-BE49-F238E27FC236}">
                <a16:creationId xmlns:a16="http://schemas.microsoft.com/office/drawing/2014/main" id="{BE2D3904-9AFC-3795-C62E-0E5AAE9C8F96}"/>
              </a:ext>
            </a:extLst>
          </p:cNvPr>
          <p:cNvPicPr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60814" y="4706672"/>
            <a:ext cx="542290" cy="542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90;p13">
            <a:extLst>
              <a:ext uri="{FF2B5EF4-FFF2-40B4-BE49-F238E27FC236}">
                <a16:creationId xmlns:a16="http://schemas.microsoft.com/office/drawing/2014/main" id="{0821DA74-B99A-78B0-2C32-47C0BD814C7D}"/>
              </a:ext>
            </a:extLst>
          </p:cNvPr>
          <p:cNvPicPr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11826" y="4661302"/>
            <a:ext cx="542290" cy="542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90;p13">
            <a:extLst>
              <a:ext uri="{FF2B5EF4-FFF2-40B4-BE49-F238E27FC236}">
                <a16:creationId xmlns:a16="http://schemas.microsoft.com/office/drawing/2014/main" id="{F6A84B18-9D8C-F7B9-3977-EB7D02B03CA5}"/>
              </a:ext>
            </a:extLst>
          </p:cNvPr>
          <p:cNvPicPr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03678" y="4661302"/>
            <a:ext cx="542290" cy="542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0;p13">
            <a:extLst>
              <a:ext uri="{FF2B5EF4-FFF2-40B4-BE49-F238E27FC236}">
                <a16:creationId xmlns:a16="http://schemas.microsoft.com/office/drawing/2014/main" id="{22A2003A-2190-152A-B1EC-B81C27264A2E}"/>
              </a:ext>
            </a:extLst>
          </p:cNvPr>
          <p:cNvPicPr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46011" y="4629245"/>
            <a:ext cx="542290" cy="542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90;p13">
            <a:extLst>
              <a:ext uri="{FF2B5EF4-FFF2-40B4-BE49-F238E27FC236}">
                <a16:creationId xmlns:a16="http://schemas.microsoft.com/office/drawing/2014/main" id="{D1F1C355-0CBA-3477-C4D6-0EB8F8C871DC}"/>
              </a:ext>
            </a:extLst>
          </p:cNvPr>
          <p:cNvPicPr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20505" y="4597188"/>
            <a:ext cx="542290" cy="542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90;p13">
            <a:extLst>
              <a:ext uri="{FF2B5EF4-FFF2-40B4-BE49-F238E27FC236}">
                <a16:creationId xmlns:a16="http://schemas.microsoft.com/office/drawing/2014/main" id="{7C2ED8D9-F9A9-7E06-AD49-73BC6EE470D7}"/>
              </a:ext>
            </a:extLst>
          </p:cNvPr>
          <p:cNvPicPr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20505" y="4611571"/>
            <a:ext cx="542290" cy="542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90;p13">
            <a:extLst>
              <a:ext uri="{FF2B5EF4-FFF2-40B4-BE49-F238E27FC236}">
                <a16:creationId xmlns:a16="http://schemas.microsoft.com/office/drawing/2014/main" id="{A8F0456A-0165-178B-6C7C-05C331468B83}"/>
              </a:ext>
            </a:extLst>
          </p:cNvPr>
          <p:cNvPicPr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60814" y="4610669"/>
            <a:ext cx="559116" cy="654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88;p13">
            <a:extLst>
              <a:ext uri="{FF2B5EF4-FFF2-40B4-BE49-F238E27FC236}">
                <a16:creationId xmlns:a16="http://schemas.microsoft.com/office/drawing/2014/main" id="{131330C6-1436-5993-3A28-F0E89B5A9723}"/>
              </a:ext>
            </a:extLst>
          </p:cNvPr>
          <p:cNvPicPr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91800" y="1151467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88;p13">
            <a:extLst>
              <a:ext uri="{FF2B5EF4-FFF2-40B4-BE49-F238E27FC236}">
                <a16:creationId xmlns:a16="http://schemas.microsoft.com/office/drawing/2014/main" id="{19C205B2-FBA6-BE22-8D9F-77B8C71E9E31}"/>
              </a:ext>
            </a:extLst>
          </p:cNvPr>
          <p:cNvPicPr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24820" y="1198881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88;p13">
            <a:extLst>
              <a:ext uri="{FF2B5EF4-FFF2-40B4-BE49-F238E27FC236}">
                <a16:creationId xmlns:a16="http://schemas.microsoft.com/office/drawing/2014/main" id="{F868388A-C52F-E6F2-659A-243EF8311C17}"/>
              </a:ext>
            </a:extLst>
          </p:cNvPr>
          <p:cNvPicPr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16353" y="1198881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88;p13">
            <a:extLst>
              <a:ext uri="{FF2B5EF4-FFF2-40B4-BE49-F238E27FC236}">
                <a16:creationId xmlns:a16="http://schemas.microsoft.com/office/drawing/2014/main" id="{736DE565-9457-7F01-4CDB-ABDE178E7F6C}"/>
              </a:ext>
            </a:extLst>
          </p:cNvPr>
          <p:cNvPicPr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74867" y="1151467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88;p13">
            <a:extLst>
              <a:ext uri="{FF2B5EF4-FFF2-40B4-BE49-F238E27FC236}">
                <a16:creationId xmlns:a16="http://schemas.microsoft.com/office/drawing/2014/main" id="{5F59D7ED-F2F3-45D8-0CC0-17ED6B481F68}"/>
              </a:ext>
            </a:extLst>
          </p:cNvPr>
          <p:cNvPicPr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33286" y="1151467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88;p13">
            <a:extLst>
              <a:ext uri="{FF2B5EF4-FFF2-40B4-BE49-F238E27FC236}">
                <a16:creationId xmlns:a16="http://schemas.microsoft.com/office/drawing/2014/main" id="{EFF48390-C983-2D30-C89F-D671F5F35157}"/>
              </a:ext>
            </a:extLst>
          </p:cNvPr>
          <p:cNvPicPr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82393" y="1176172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88;p13">
            <a:extLst>
              <a:ext uri="{FF2B5EF4-FFF2-40B4-BE49-F238E27FC236}">
                <a16:creationId xmlns:a16="http://schemas.microsoft.com/office/drawing/2014/main" id="{58FBC1E3-F1AF-CEEB-8878-3CAA8B7C2019}"/>
              </a:ext>
            </a:extLst>
          </p:cNvPr>
          <p:cNvPicPr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16353" y="1143847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88;p13">
            <a:extLst>
              <a:ext uri="{FF2B5EF4-FFF2-40B4-BE49-F238E27FC236}">
                <a16:creationId xmlns:a16="http://schemas.microsoft.com/office/drawing/2014/main" id="{B93878CE-139F-CA3B-4A75-D1DCAC8CEBCC}"/>
              </a:ext>
            </a:extLst>
          </p:cNvPr>
          <p:cNvPicPr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16353" y="1159087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88;p13">
            <a:extLst>
              <a:ext uri="{FF2B5EF4-FFF2-40B4-BE49-F238E27FC236}">
                <a16:creationId xmlns:a16="http://schemas.microsoft.com/office/drawing/2014/main" id="{E6C070EA-D7E1-3990-0E69-615AA2F145F0}"/>
              </a:ext>
            </a:extLst>
          </p:cNvPr>
          <p:cNvPicPr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09062" y="1200145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88;p13">
            <a:extLst>
              <a:ext uri="{FF2B5EF4-FFF2-40B4-BE49-F238E27FC236}">
                <a16:creationId xmlns:a16="http://schemas.microsoft.com/office/drawing/2014/main" id="{BE299A31-37AE-6609-F277-E9E59208637A}"/>
              </a:ext>
            </a:extLst>
          </p:cNvPr>
          <p:cNvPicPr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43022" y="1153161"/>
            <a:ext cx="576580" cy="654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89;p13">
            <a:extLst>
              <a:ext uri="{FF2B5EF4-FFF2-40B4-BE49-F238E27FC236}">
                <a16:creationId xmlns:a16="http://schemas.microsoft.com/office/drawing/2014/main" id="{6F962433-DCE6-4AFC-343D-A90AFBA3DA26}"/>
              </a:ext>
            </a:extLst>
          </p:cNvPr>
          <p:cNvPicPr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2991" y="2766060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89;p13">
            <a:extLst>
              <a:ext uri="{FF2B5EF4-FFF2-40B4-BE49-F238E27FC236}">
                <a16:creationId xmlns:a16="http://schemas.microsoft.com/office/drawing/2014/main" id="{D6281135-3348-9BB8-97DB-10B046B17572}"/>
              </a:ext>
            </a:extLst>
          </p:cNvPr>
          <p:cNvPicPr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779335" y="2789767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89;p13">
            <a:extLst>
              <a:ext uri="{FF2B5EF4-FFF2-40B4-BE49-F238E27FC236}">
                <a16:creationId xmlns:a16="http://schemas.microsoft.com/office/drawing/2014/main" id="{209DC628-4096-CA5A-41E0-BEFD4D88B968}"/>
              </a:ext>
            </a:extLst>
          </p:cNvPr>
          <p:cNvPicPr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46647" y="2766060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89;p13">
            <a:extLst>
              <a:ext uri="{FF2B5EF4-FFF2-40B4-BE49-F238E27FC236}">
                <a16:creationId xmlns:a16="http://schemas.microsoft.com/office/drawing/2014/main" id="{4EDE959E-8540-EE48-5524-771044B7A659}"/>
              </a:ext>
            </a:extLst>
          </p:cNvPr>
          <p:cNvPicPr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29819" y="2838871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89;p13">
            <a:extLst>
              <a:ext uri="{FF2B5EF4-FFF2-40B4-BE49-F238E27FC236}">
                <a16:creationId xmlns:a16="http://schemas.microsoft.com/office/drawing/2014/main" id="{53FE6B70-2606-751D-96C6-8E3AA4CC919F}"/>
              </a:ext>
            </a:extLst>
          </p:cNvPr>
          <p:cNvPicPr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46647" y="2838021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89;p13">
            <a:extLst>
              <a:ext uri="{FF2B5EF4-FFF2-40B4-BE49-F238E27FC236}">
                <a16:creationId xmlns:a16="http://schemas.microsoft.com/office/drawing/2014/main" id="{28D06CC0-84D6-A34E-4126-FFA50B86D191}"/>
              </a:ext>
            </a:extLst>
          </p:cNvPr>
          <p:cNvPicPr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21405" y="2813044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89;p13">
            <a:extLst>
              <a:ext uri="{FF2B5EF4-FFF2-40B4-BE49-F238E27FC236}">
                <a16:creationId xmlns:a16="http://schemas.microsoft.com/office/drawing/2014/main" id="{FE3F481B-C4CC-02AC-C0CF-D35F4B331AD0}"/>
              </a:ext>
            </a:extLst>
          </p:cNvPr>
          <p:cNvPicPr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46647" y="2813894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89;p13">
            <a:extLst>
              <a:ext uri="{FF2B5EF4-FFF2-40B4-BE49-F238E27FC236}">
                <a16:creationId xmlns:a16="http://schemas.microsoft.com/office/drawing/2014/main" id="{A56CCBB4-E1A7-EC30-ADE9-A12EEB8E627C}"/>
              </a:ext>
            </a:extLst>
          </p:cNvPr>
          <p:cNvPicPr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12991" y="2809657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89;p13">
            <a:extLst>
              <a:ext uri="{FF2B5EF4-FFF2-40B4-BE49-F238E27FC236}">
                <a16:creationId xmlns:a16="http://schemas.microsoft.com/office/drawing/2014/main" id="{CAC31C1D-C69F-9961-183C-2BF87F847BFE}"/>
              </a:ext>
            </a:extLst>
          </p:cNvPr>
          <p:cNvPicPr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760814" y="2853254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89;p13">
            <a:extLst>
              <a:ext uri="{FF2B5EF4-FFF2-40B4-BE49-F238E27FC236}">
                <a16:creationId xmlns:a16="http://schemas.microsoft.com/office/drawing/2014/main" id="{9AB80702-409F-CEDC-178D-EFF9087C0407}"/>
              </a:ext>
            </a:extLst>
          </p:cNvPr>
          <p:cNvPicPr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778436" y="2809657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89;p13">
            <a:extLst>
              <a:ext uri="{FF2B5EF4-FFF2-40B4-BE49-F238E27FC236}">
                <a16:creationId xmlns:a16="http://schemas.microsoft.com/office/drawing/2014/main" id="{9C9926C6-B211-C8E8-74F9-9624D3771313}"/>
              </a:ext>
            </a:extLst>
          </p:cNvPr>
          <p:cNvPicPr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03678" y="2786165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88;p13">
            <a:extLst>
              <a:ext uri="{FF2B5EF4-FFF2-40B4-BE49-F238E27FC236}">
                <a16:creationId xmlns:a16="http://schemas.microsoft.com/office/drawing/2014/main" id="{B0AEFCED-364D-FF58-2441-85393B7928A0}"/>
              </a:ext>
            </a:extLst>
          </p:cNvPr>
          <p:cNvPicPr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81700" y="5615940"/>
            <a:ext cx="475402" cy="496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89;p13">
            <a:extLst>
              <a:ext uri="{FF2B5EF4-FFF2-40B4-BE49-F238E27FC236}">
                <a16:creationId xmlns:a16="http://schemas.microsoft.com/office/drawing/2014/main" id="{CCF59A39-2359-EF99-2550-59E359E18DA3}"/>
              </a:ext>
            </a:extLst>
          </p:cNvPr>
          <p:cNvPicPr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11238" y="294425"/>
            <a:ext cx="543560" cy="54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90;p13">
            <a:extLst>
              <a:ext uri="{FF2B5EF4-FFF2-40B4-BE49-F238E27FC236}">
                <a16:creationId xmlns:a16="http://schemas.microsoft.com/office/drawing/2014/main" id="{FFBC9292-ED1A-6753-9AAE-6C157223761D}"/>
              </a:ext>
            </a:extLst>
          </p:cNvPr>
          <p:cNvPicPr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41820" y="1623629"/>
            <a:ext cx="548640" cy="6242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42838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62</Words>
  <Application>Microsoft Office PowerPoint</Application>
  <PresentationFormat>Широкоэкранный</PresentationFormat>
  <Paragraphs>10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Перепейкина</dc:creator>
  <cp:lastModifiedBy>Горохова</cp:lastModifiedBy>
  <cp:revision>3</cp:revision>
  <dcterms:created xsi:type="dcterms:W3CDTF">2024-11-03T13:25:09Z</dcterms:created>
  <dcterms:modified xsi:type="dcterms:W3CDTF">2024-11-26T05:35:57Z</dcterms:modified>
</cp:coreProperties>
</file>